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79" r:id="rId2"/>
  </p:sldIdLst>
  <p:sldSz cx="7559675" cy="10691813"/>
  <p:notesSz cx="7105650" cy="10239375"/>
  <p:embeddedFontLst>
    <p:embeddedFont>
      <p:font typeface="Angsana New" pitchFamily="18" charset="-34"/>
      <p:regular r:id="rId3"/>
      <p:bold r:id="rId4"/>
      <p:italic r:id="rId5"/>
      <p:boldItalic r:id="rId6"/>
    </p:embeddedFont>
    <p:embeddedFont>
      <p:font typeface="4711_AtNoon_Olive" pitchFamily="2" charset="0"/>
      <p:regular r:id="rId7"/>
    </p:embeddedFont>
    <p:embeddedFont>
      <p:font typeface="Cordia New" pitchFamily="34" charset="-34"/>
      <p:regular r:id="rId8"/>
      <p:bold r:id="rId9"/>
      <p:italic r:id="rId10"/>
      <p:boldItalic r:id="rId11"/>
    </p:embeddedFont>
    <p:embeddedFont>
      <p:font typeface="Calibri Light" pitchFamily="34" charset="0"/>
      <p:regular r:id="rId12"/>
      <p:italic r:id="rId13"/>
    </p:embeddedFont>
    <p:embeddedFont>
      <p:font typeface="Calibri" pitchFamily="34" charset="0"/>
      <p:regular r:id="rId14"/>
      <p:bold r:id="rId15"/>
      <p:italic r:id="rId16"/>
      <p:boldItalic r:id="rId17"/>
    </p:embeddedFont>
    <p:embeddedFont>
      <p:font typeface="TH SarabunPSK" pitchFamily="34" charset="-34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1pPr>
    <a:lvl2pPr marL="497739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2pPr>
    <a:lvl3pPr marL="995478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3pPr>
    <a:lvl4pPr marL="1493217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4pPr>
    <a:lvl5pPr marL="1990957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5pPr>
    <a:lvl6pPr marL="2488695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6pPr>
    <a:lvl7pPr marL="2986435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7pPr>
    <a:lvl8pPr marL="3484174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8pPr>
    <a:lvl9pPr marL="3981914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9600"/>
    <a:srgbClr val="FF0066"/>
    <a:srgbClr val="FFCC00"/>
    <a:srgbClr val="F5A109"/>
    <a:srgbClr val="504E00"/>
    <a:srgbClr val="FFCF00"/>
    <a:srgbClr val="686600"/>
    <a:srgbClr val="FFCE00"/>
    <a:srgbClr val="FFF600"/>
    <a:srgbClr val="F8F2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61" autoAdjust="0"/>
    <p:restoredTop sz="94660"/>
  </p:normalViewPr>
  <p:slideViewPr>
    <p:cSldViewPr snapToGrid="0">
      <p:cViewPr>
        <p:scale>
          <a:sx n="80" d="100"/>
          <a:sy n="80" d="100"/>
        </p:scale>
        <p:origin x="-1428" y="2238"/>
      </p:cViewPr>
      <p:guideLst>
        <p:guide orient="horz" pos="3367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font" Target="fonts/font16.fntdata"/><Relationship Id="rId3" Type="http://schemas.openxmlformats.org/officeDocument/2006/relationships/font" Target="fonts/font1.fntdata"/><Relationship Id="rId21" Type="http://schemas.openxmlformats.org/officeDocument/2006/relationships/font" Target="fonts/font19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font" Target="fonts/font1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4.fntdata"/><Relationship Id="rId20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24" Type="http://schemas.openxmlformats.org/officeDocument/2006/relationships/theme" Target="theme/theme1.xml"/><Relationship Id="rId5" Type="http://schemas.openxmlformats.org/officeDocument/2006/relationships/font" Target="fonts/font3.fntdata"/><Relationship Id="rId15" Type="http://schemas.openxmlformats.org/officeDocument/2006/relationships/font" Target="fonts/font13.fntdata"/><Relationship Id="rId23" Type="http://schemas.openxmlformats.org/officeDocument/2006/relationships/viewProps" Target="viewProps.xml"/><Relationship Id="rId10" Type="http://schemas.openxmlformats.org/officeDocument/2006/relationships/font" Target="fonts/font8.fntdata"/><Relationship Id="rId19" Type="http://schemas.openxmlformats.org/officeDocument/2006/relationships/font" Target="fonts/font17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668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019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118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403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105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666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130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98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746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715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748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11C4A-6570-406B-9573-FC48F1C3EB7F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15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hyperlink" Target="mailto:Payakhan@saraban.mail.go.th" TargetMode="External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รูปภาพ 43">
            <a:extLst>
              <a:ext uri="{FF2B5EF4-FFF2-40B4-BE49-F238E27FC236}">
                <a16:creationId xmlns:a16="http://schemas.microsoft.com/office/drawing/2014/main" xmlns="" id="{3C9A1D41-4999-47E5-B4E9-4AA4DF5C60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533" y="-1593814"/>
            <a:ext cx="7706083" cy="10781015"/>
          </a:xfrm>
          <a:prstGeom prst="rect">
            <a:avLst/>
          </a:prstGeom>
        </p:spPr>
      </p:pic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xmlns="" id="{16617BEC-CFD5-4A39-828E-E3089860947C}"/>
              </a:ext>
            </a:extLst>
          </p:cNvPr>
          <p:cNvSpPr/>
          <p:nvPr/>
        </p:nvSpPr>
        <p:spPr>
          <a:xfrm>
            <a:off x="7226877" y="8540678"/>
            <a:ext cx="427105" cy="1878296"/>
          </a:xfrm>
          <a:prstGeom prst="rect">
            <a:avLst/>
          </a:prstGeom>
          <a:solidFill>
            <a:srgbClr val="FC4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5" name="สี่เหลี่ยมผืนผ้า 44">
            <a:extLst>
              <a:ext uri="{FF2B5EF4-FFF2-40B4-BE49-F238E27FC236}">
                <a16:creationId xmlns:a16="http://schemas.microsoft.com/office/drawing/2014/main" xmlns="" id="{1DA8363F-AAA7-4AB0-841E-682B85D52B39}"/>
              </a:ext>
            </a:extLst>
          </p:cNvPr>
          <p:cNvSpPr/>
          <p:nvPr/>
        </p:nvSpPr>
        <p:spPr>
          <a:xfrm>
            <a:off x="-42856" y="9001214"/>
            <a:ext cx="7696838" cy="946618"/>
          </a:xfrm>
          <a:prstGeom prst="rect">
            <a:avLst/>
          </a:prstGeom>
          <a:solidFill>
            <a:srgbClr val="AC24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สี่เหลี่ยมผืนผ้า 12">
            <a:extLst>
              <a:ext uri="{FF2B5EF4-FFF2-40B4-BE49-F238E27FC236}">
                <a16:creationId xmlns:a16="http://schemas.microsoft.com/office/drawing/2014/main" xmlns="" id="{B339C911-306F-4D4A-AE02-A91A32276AA3}"/>
              </a:ext>
            </a:extLst>
          </p:cNvPr>
          <p:cNvSpPr/>
          <p:nvPr/>
        </p:nvSpPr>
        <p:spPr>
          <a:xfrm>
            <a:off x="2778108" y="437887"/>
            <a:ext cx="4816475" cy="563524"/>
          </a:xfrm>
          <a:prstGeom prst="rect">
            <a:avLst/>
          </a:prstGeom>
          <a:solidFill>
            <a:srgbClr val="AC24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รูปแบบอิสระ: รูปร่าง 11">
            <a:extLst>
              <a:ext uri="{FF2B5EF4-FFF2-40B4-BE49-F238E27FC236}">
                <a16:creationId xmlns:a16="http://schemas.microsoft.com/office/drawing/2014/main" xmlns="" id="{BC498157-223A-4A1C-B58A-73F5EAD136B9}"/>
              </a:ext>
            </a:extLst>
          </p:cNvPr>
          <p:cNvSpPr/>
          <p:nvPr/>
        </p:nvSpPr>
        <p:spPr>
          <a:xfrm>
            <a:off x="-22224" y="-182100"/>
            <a:ext cx="7616807" cy="2402958"/>
          </a:xfrm>
          <a:custGeom>
            <a:avLst/>
            <a:gdLst>
              <a:gd name="connsiteX0" fmla="*/ 0 w 7559675"/>
              <a:gd name="connsiteY0" fmla="*/ 0 h 2488019"/>
              <a:gd name="connsiteX1" fmla="*/ 7559675 w 7559675"/>
              <a:gd name="connsiteY1" fmla="*/ 0 h 2488019"/>
              <a:gd name="connsiteX2" fmla="*/ 7559675 w 7559675"/>
              <a:gd name="connsiteY2" fmla="*/ 765544 h 2488019"/>
              <a:gd name="connsiteX3" fmla="*/ 3253562 w 7559675"/>
              <a:gd name="connsiteY3" fmla="*/ 765544 h 2488019"/>
              <a:gd name="connsiteX4" fmla="*/ 3253562 w 7559675"/>
              <a:gd name="connsiteY4" fmla="*/ 804820 h 2488019"/>
              <a:gd name="connsiteX5" fmla="*/ 3248514 w 7559675"/>
              <a:gd name="connsiteY5" fmla="*/ 799677 h 2488019"/>
              <a:gd name="connsiteX6" fmla="*/ 1528292 w 7559675"/>
              <a:gd name="connsiteY6" fmla="*/ 2488019 h 2488019"/>
              <a:gd name="connsiteX7" fmla="*/ 0 w 7559675"/>
              <a:gd name="connsiteY7" fmla="*/ 2488019 h 2488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59675" h="2488019">
                <a:moveTo>
                  <a:pt x="0" y="0"/>
                </a:moveTo>
                <a:lnTo>
                  <a:pt x="7559675" y="0"/>
                </a:lnTo>
                <a:lnTo>
                  <a:pt x="7559675" y="765544"/>
                </a:lnTo>
                <a:lnTo>
                  <a:pt x="3253562" y="765544"/>
                </a:lnTo>
                <a:lnTo>
                  <a:pt x="3253562" y="804820"/>
                </a:lnTo>
                <a:lnTo>
                  <a:pt x="3248514" y="799677"/>
                </a:lnTo>
                <a:lnTo>
                  <a:pt x="1528292" y="2488019"/>
                </a:lnTo>
                <a:lnTo>
                  <a:pt x="0" y="2488019"/>
                </a:lnTo>
                <a:close/>
              </a:path>
            </a:pathLst>
          </a:custGeom>
          <a:gradFill flip="none" rotWithShape="1">
            <a:gsLst>
              <a:gs pos="0">
                <a:srgbClr val="EE007D"/>
              </a:gs>
              <a:gs pos="58000">
                <a:srgbClr val="FF57AF"/>
              </a:gs>
              <a:gs pos="100000">
                <a:srgbClr val="EE007D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th-TH"/>
          </a:p>
        </p:txBody>
      </p:sp>
      <p:sp>
        <p:nvSpPr>
          <p:cNvPr id="19" name="สี่เหลี่ยมผืนผ้า 18">
            <a:extLst>
              <a:ext uri="{FF2B5EF4-FFF2-40B4-BE49-F238E27FC236}">
                <a16:creationId xmlns:a16="http://schemas.microsoft.com/office/drawing/2014/main" xmlns="" id="{64618E68-E4E7-4173-B5F1-25ABC09D9135}"/>
              </a:ext>
            </a:extLst>
          </p:cNvPr>
          <p:cNvSpPr/>
          <p:nvPr/>
        </p:nvSpPr>
        <p:spPr>
          <a:xfrm>
            <a:off x="-56587" y="9900509"/>
            <a:ext cx="7710569" cy="867054"/>
          </a:xfrm>
          <a:prstGeom prst="rect">
            <a:avLst/>
          </a:prstGeom>
          <a:gradFill>
            <a:gsLst>
              <a:gs pos="0">
                <a:srgbClr val="F10D85"/>
              </a:gs>
              <a:gs pos="51000">
                <a:srgbClr val="FE53AD"/>
              </a:gs>
              <a:gs pos="100000">
                <a:srgbClr val="F21287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5" name="สี่เหลี่ยมผืนผ้า 24">
            <a:extLst>
              <a:ext uri="{FF2B5EF4-FFF2-40B4-BE49-F238E27FC236}">
                <a16:creationId xmlns:a16="http://schemas.microsoft.com/office/drawing/2014/main" xmlns="" id="{8AE30FA7-7466-4B91-81B8-C924299F762B}"/>
              </a:ext>
            </a:extLst>
          </p:cNvPr>
          <p:cNvSpPr/>
          <p:nvPr/>
        </p:nvSpPr>
        <p:spPr>
          <a:xfrm>
            <a:off x="722410" y="2954786"/>
            <a:ext cx="592578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3200" b="1" dirty="0" smtClean="0">
                <a:ln w="0"/>
                <a:solidFill>
                  <a:srgbClr val="AC246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ประชุมสมาชิกผู้สูงอายุ</a:t>
            </a:r>
            <a:endParaRPr lang="th-TH" sz="3200" b="1" dirty="0">
              <a:ln w="0"/>
              <a:solidFill>
                <a:srgbClr val="AC246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7" name="สี่เหลี่ยมผืนผ้า 26">
            <a:extLst>
              <a:ext uri="{FF2B5EF4-FFF2-40B4-BE49-F238E27FC236}">
                <a16:creationId xmlns:a16="http://schemas.microsoft.com/office/drawing/2014/main" xmlns="" id="{12A7FF7D-BEB4-4D52-9194-4F61C02BD79F}"/>
              </a:ext>
            </a:extLst>
          </p:cNvPr>
          <p:cNvSpPr/>
          <p:nvPr/>
        </p:nvSpPr>
        <p:spPr>
          <a:xfrm>
            <a:off x="533030" y="3627329"/>
            <a:ext cx="6584187" cy="12003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thaiDist"/>
            <a:r>
              <a:rPr lang="th-TH" sz="1800" b="1" dirty="0">
                <a:ln w="0"/>
                <a:solidFill>
                  <a:srgbClr val="79194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วันศุกร์ที่  19 เมษายน 2567 นายภัทรภณ ฟองทอง นายกเทศมนตรีตำบลพญาขัน เป็นประธานเปิดประชุมสมาชิกผู้สูงอายุ เพื่อกำหนดแผนการดำเนินงานส่งเสริมสุขภาพและกิจกรรมแลกเปลี่ยนประสบการณ์ผู้สูงอายุ โดยมีผู้สูงอายุในตำบลพญาขันเข้าร่วมกิจกรรมโดยพร้อมเพรียง ณ อาคารโรงครัวของวัดควนถบ หมู่ที่ 4 ตำบลพญาขัน อำเภอเมืองพัทลุง จังหวัด</a:t>
            </a:r>
            <a:r>
              <a:rPr lang="th-TH" sz="1800" b="1" dirty="0" smtClean="0">
                <a:ln w="0"/>
                <a:solidFill>
                  <a:srgbClr val="79194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พัทลุง</a:t>
            </a:r>
            <a:endParaRPr lang="th-TH" sz="1800" b="1" dirty="0">
              <a:ln w="0"/>
              <a:solidFill>
                <a:srgbClr val="79194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8" name="สี่เหลี่ยมผืนผ้า 27">
            <a:extLst>
              <a:ext uri="{FF2B5EF4-FFF2-40B4-BE49-F238E27FC236}">
                <a16:creationId xmlns:a16="http://schemas.microsoft.com/office/drawing/2014/main" xmlns="" id="{3615812F-A053-403C-A5DC-C3BAEA7A8FA3}"/>
              </a:ext>
            </a:extLst>
          </p:cNvPr>
          <p:cNvSpPr/>
          <p:nvPr/>
        </p:nvSpPr>
        <p:spPr>
          <a:xfrm>
            <a:off x="393695" y="3563938"/>
            <a:ext cx="6810004" cy="1376198"/>
          </a:xfrm>
          <a:prstGeom prst="rect">
            <a:avLst/>
          </a:prstGeom>
          <a:noFill/>
          <a:ln w="38100">
            <a:solidFill>
              <a:srgbClr val="FF57A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31" name="รูปภาพ 30">
            <a:extLst>
              <a:ext uri="{FF2B5EF4-FFF2-40B4-BE49-F238E27FC236}">
                <a16:creationId xmlns:a16="http://schemas.microsoft.com/office/drawing/2014/main" xmlns="" id="{009C7A9F-7873-4773-A08E-5308890EFA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509" y="9198002"/>
            <a:ext cx="498895" cy="498895"/>
          </a:xfrm>
          <a:prstGeom prst="rect">
            <a:avLst/>
          </a:prstGeom>
        </p:spPr>
      </p:pic>
      <p:sp>
        <p:nvSpPr>
          <p:cNvPr id="55" name="วงรี 54">
            <a:extLst>
              <a:ext uri="{FF2B5EF4-FFF2-40B4-BE49-F238E27FC236}">
                <a16:creationId xmlns:a16="http://schemas.microsoft.com/office/drawing/2014/main" xmlns="" id="{8353A4D2-9A4F-4A86-8FE6-964AC83E32CF}"/>
              </a:ext>
            </a:extLst>
          </p:cNvPr>
          <p:cNvSpPr/>
          <p:nvPr/>
        </p:nvSpPr>
        <p:spPr>
          <a:xfrm>
            <a:off x="304358" y="255183"/>
            <a:ext cx="1705122" cy="1679944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accent4">
                  <a:lumMod val="105000"/>
                  <a:satMod val="103000"/>
                  <a:tint val="73000"/>
                </a:schemeClr>
              </a:gs>
              <a:gs pos="100000">
                <a:schemeClr val="bg1"/>
              </a:gs>
            </a:gsLst>
          </a:gradFill>
          <a:ln>
            <a:solidFill>
              <a:srgbClr val="FF0066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6" name="สี่เหลี่ยมผืนผ้า 55">
            <a:extLst>
              <a:ext uri="{FF2B5EF4-FFF2-40B4-BE49-F238E27FC236}">
                <a16:creationId xmlns:a16="http://schemas.microsoft.com/office/drawing/2014/main" xmlns="" id="{911F4BE6-61E8-4A09-9009-6575C213E96F}"/>
              </a:ext>
            </a:extLst>
          </p:cNvPr>
          <p:cNvSpPr/>
          <p:nvPr/>
        </p:nvSpPr>
        <p:spPr>
          <a:xfrm>
            <a:off x="2402078" y="1163969"/>
            <a:ext cx="305243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400" b="1" cap="none" spc="0" dirty="0" smtClean="0">
                <a:ln w="0"/>
                <a:solidFill>
                  <a:srgbClr val="1236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ข่าวประชาสัมพันธ์</a:t>
            </a:r>
            <a:endParaRPr lang="th-TH" sz="4400" b="1" cap="none" spc="0" dirty="0">
              <a:ln w="0"/>
              <a:solidFill>
                <a:srgbClr val="12360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7" name="สี่เหลี่ยมผืนผ้า: มุมมน 22">
            <a:extLst>
              <a:ext uri="{FF2B5EF4-FFF2-40B4-BE49-F238E27FC236}">
                <a16:creationId xmlns:a16="http://schemas.microsoft.com/office/drawing/2014/main" xmlns="" id="{770D5598-0B82-4963-9760-443437B3EEDD}"/>
              </a:ext>
            </a:extLst>
          </p:cNvPr>
          <p:cNvSpPr/>
          <p:nvPr/>
        </p:nvSpPr>
        <p:spPr>
          <a:xfrm>
            <a:off x="2149434" y="2317313"/>
            <a:ext cx="3218447" cy="55906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60" name="สี่เหลี่ยมผืนผ้า 59">
            <a:extLst>
              <a:ext uri="{FF2B5EF4-FFF2-40B4-BE49-F238E27FC236}">
                <a16:creationId xmlns:a16="http://schemas.microsoft.com/office/drawing/2014/main" xmlns="" id="{CF9B9721-E4DB-4EFC-8C86-972B75FFAE40}"/>
              </a:ext>
            </a:extLst>
          </p:cNvPr>
          <p:cNvSpPr/>
          <p:nvPr/>
        </p:nvSpPr>
        <p:spPr>
          <a:xfrm>
            <a:off x="2703369" y="1779452"/>
            <a:ext cx="266451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3200" b="1" dirty="0" smtClean="0">
                <a:ln w="0"/>
                <a:solidFill>
                  <a:srgbClr val="00B7E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เทศบาลตำบลพญาขัน</a:t>
            </a:r>
            <a:endParaRPr lang="th-TH" sz="3200" b="1" cap="none" spc="0" dirty="0">
              <a:ln w="0"/>
              <a:solidFill>
                <a:srgbClr val="00B7E8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1" name="สี่เหลี่ยมผืนผ้า 60">
            <a:extLst>
              <a:ext uri="{FF2B5EF4-FFF2-40B4-BE49-F238E27FC236}">
                <a16:creationId xmlns:a16="http://schemas.microsoft.com/office/drawing/2014/main" xmlns="" id="{5D80D45B-209D-42B5-9739-363A035FA7D6}"/>
              </a:ext>
            </a:extLst>
          </p:cNvPr>
          <p:cNvSpPr/>
          <p:nvPr/>
        </p:nvSpPr>
        <p:spPr>
          <a:xfrm>
            <a:off x="2447183" y="2317313"/>
            <a:ext cx="275588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/>
            <a:r>
              <a:rPr lang="en-US" sz="3200" dirty="0" err="1">
                <a:ln w="9525" cap="rnd" cmpd="sng" algn="ctr">
                  <a:solidFill>
                    <a:srgbClr val="953735"/>
                  </a:solidFill>
                  <a:prstDash val="solid"/>
                  <a:bevel/>
                </a:ln>
                <a:solidFill>
                  <a:srgbClr val="984806"/>
                </a:solidFill>
                <a:latin typeface="4711_AtNoon_Olive"/>
                <a:ea typeface="Times New Roman"/>
              </a:rPr>
              <a:t>Payakhan</a:t>
            </a:r>
            <a:r>
              <a:rPr lang="en-US" sz="3200" dirty="0">
                <a:ln w="9525" cap="rnd" cmpd="sng" algn="ctr">
                  <a:solidFill>
                    <a:srgbClr val="953735"/>
                  </a:solidFill>
                  <a:prstDash val="solid"/>
                  <a:bevel/>
                </a:ln>
                <a:solidFill>
                  <a:srgbClr val="984806"/>
                </a:solidFill>
                <a:latin typeface="4711_AtNoon_Olive"/>
                <a:ea typeface="Times New Roman"/>
              </a:rPr>
              <a:t>  Municipality</a:t>
            </a:r>
            <a:endParaRPr lang="th-TH" sz="3200" b="1" dirty="0">
              <a:ln w="0"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5" name="Text Box 7225"/>
          <p:cNvSpPr txBox="1"/>
          <p:nvPr/>
        </p:nvSpPr>
        <p:spPr>
          <a:xfrm>
            <a:off x="5749299" y="2678373"/>
            <a:ext cx="1584000" cy="396000"/>
          </a:xfrm>
          <a:prstGeom prst="rect">
            <a:avLst/>
          </a:prstGeom>
          <a:noFill/>
          <a:ln>
            <a:noFill/>
          </a:ln>
        </p:spPr>
        <p:txBody>
          <a:bodyPr rot="0" spcFirstLastPara="1" vert="horz" wrap="square" lIns="91440" tIns="45720" rIns="91440" bIns="45720" numCol="1" spcCol="0" rtlCol="0" fromWordArt="0" anchor="t" anchorCtr="0" forceAA="0" compatLnSpc="1">
            <a:prstTxWarp prst="textArchDown">
              <a:avLst>
                <a:gd name="adj" fmla="val 20235582"/>
              </a:avLst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h-TH" sz="2000" b="1" dirty="0" smtClean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TH SarabunPSK"/>
              </a:rPr>
              <a:t>นายภัทรภณ ฟองทอง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h-TH" sz="2000" b="1" dirty="0" smtClean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TH SarabunPSK"/>
              </a:rPr>
              <a:t>นายกเทศมนตรีตำบลพญาขัน</a:t>
            </a:r>
            <a:endParaRPr lang="en-US" sz="2000" dirty="0">
              <a:effectLst/>
              <a:latin typeface="Calibri"/>
              <a:ea typeface="Calibri"/>
              <a:cs typeface="Cordia New"/>
            </a:endParaRPr>
          </a:p>
        </p:txBody>
      </p:sp>
      <p:sp>
        <p:nvSpPr>
          <p:cNvPr id="66" name="สี่เหลี่ยมผืนผ้า 65">
            <a:extLst>
              <a:ext uri="{FF2B5EF4-FFF2-40B4-BE49-F238E27FC236}">
                <a16:creationId xmlns:a16="http://schemas.microsoft.com/office/drawing/2014/main" xmlns="" id="{6B6A0F70-522E-44DB-89C5-2F9DF5254221}"/>
              </a:ext>
            </a:extLst>
          </p:cNvPr>
          <p:cNvSpPr/>
          <p:nvPr/>
        </p:nvSpPr>
        <p:spPr>
          <a:xfrm>
            <a:off x="-42856" y="9919949"/>
            <a:ext cx="764843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20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สำนักงานเทศบาลตำบลพญาขัน </a:t>
            </a:r>
            <a:r>
              <a:rPr lang="th-TH" sz="20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เลขที่ 142  หมู่ที่ 5 ตำบลพญาขัน อำเภอเมืองพัทลุง จังหวัดพัทลุง 93000   </a:t>
            </a:r>
            <a:r>
              <a:rPr lang="th-TH" sz="20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  <a:sym typeface="Wingdings"/>
              </a:rPr>
              <a:t> </a:t>
            </a:r>
            <a:r>
              <a:rPr lang="th-TH" sz="20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โทร 0-7467-0755 โทรสาร 0-7467-0756</a:t>
            </a:r>
            <a:endParaRPr lang="th-TH" sz="2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7" name="สี่เหลี่ยมผืนผ้า 66">
            <a:extLst>
              <a:ext uri="{FF2B5EF4-FFF2-40B4-BE49-F238E27FC236}">
                <a16:creationId xmlns:a16="http://schemas.microsoft.com/office/drawing/2014/main" xmlns="" id="{6B6A0F70-522E-44DB-89C5-2F9DF5254221}"/>
              </a:ext>
            </a:extLst>
          </p:cNvPr>
          <p:cNvSpPr/>
          <p:nvPr/>
        </p:nvSpPr>
        <p:spPr>
          <a:xfrm>
            <a:off x="30312" y="9259080"/>
            <a:ext cx="7571365" cy="430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th-TH" sz="1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</a:t>
            </a:r>
            <a:r>
              <a:rPr lang="en-US" sz="22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E-mail: </a:t>
            </a:r>
            <a:r>
              <a:rPr lang="en-US" sz="22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  <a:hlinkClick r:id="rId4"/>
              </a:rPr>
              <a:t>Payakhan@saraban.mail.go.th</a:t>
            </a:r>
            <a:r>
              <a:rPr lang="en-US" sz="22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      Facebook </a:t>
            </a:r>
            <a:r>
              <a:rPr lang="en-US" sz="22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:  </a:t>
            </a:r>
            <a:r>
              <a:rPr lang="th-TH" sz="22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ทต</a:t>
            </a:r>
            <a:r>
              <a:rPr lang="th-TH" sz="22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.พญาขัน จังหวัดพัทลุง  </a:t>
            </a:r>
            <a:endParaRPr lang="th-TH" sz="22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5" name="รูปภาพ 34" descr="โลโก้ทต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" t="542"/>
          <a:stretch>
            <a:fillRect/>
          </a:stretch>
        </p:blipFill>
        <p:spPr bwMode="auto">
          <a:xfrm>
            <a:off x="304358" y="255184"/>
            <a:ext cx="1740531" cy="1679944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70588" y="-1971675"/>
            <a:ext cx="2400000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268" y="1001411"/>
            <a:ext cx="1470025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Users\com\Desktop\New folder (19)\436306648_2298315783893350_5222982749439454245_n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967" y="5062487"/>
            <a:ext cx="2401083" cy="1800000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com\Desktop\New folder (19)\436306659_2298322197226042_1518616205158704997_n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970" y="5062487"/>
            <a:ext cx="2399459" cy="1800000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com\Desktop\New folder (19)\436313418_2298322140559381_4066561360393908466_n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4" y="5062487"/>
            <a:ext cx="2399459" cy="1800000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com\Desktop\New folder (19)\436255428_2298322327226029_6082217348970335753_n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656" y="7128794"/>
            <a:ext cx="2399459" cy="1800000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com\Desktop\New folder (19)\436301203_2298322477226014_143421014543224259_n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971" y="7128794"/>
            <a:ext cx="2399458" cy="1800000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com\Desktop\New folder (19)\436235006_2298322420559353_5356869328454495939_n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2" y="7128794"/>
            <a:ext cx="2399459" cy="1800000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970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2211</TotalTime>
  <Words>119</Words>
  <Application>Microsoft Office PowerPoint</Application>
  <PresentationFormat>กำหนดเอง</PresentationFormat>
  <Paragraphs>9</Paragraphs>
  <Slides>1</Slides>
  <Notes>0</Notes>
  <HiddenSlides>0</HiddenSlides>
  <MMClips>0</MMClips>
  <ScaleCrop>false</ScaleCrop>
  <HeadingPairs>
    <vt:vector size="6" baseType="variant">
      <vt:variant>
        <vt:lpstr>แบบอักษรที่ถูกใช้</vt:lpstr>
      </vt:variant>
      <vt:variant>
        <vt:i4>9</vt:i4>
      </vt:variant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</vt:i4>
      </vt:variant>
    </vt:vector>
  </HeadingPairs>
  <TitlesOfParts>
    <vt:vector size="11" baseType="lpstr">
      <vt:lpstr>Arial</vt:lpstr>
      <vt:lpstr>Angsana New</vt:lpstr>
      <vt:lpstr>4711_AtNoon_Olive</vt:lpstr>
      <vt:lpstr>Times New Roman</vt:lpstr>
      <vt:lpstr>Wingdings</vt:lpstr>
      <vt:lpstr>Cordia New</vt:lpstr>
      <vt:lpstr>Calibri Light</vt:lpstr>
      <vt:lpstr>Calibri</vt:lpstr>
      <vt:lpstr>TH SarabunPSK</vt:lpstr>
      <vt:lpstr>Office Theme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Sumet Ratprachum</dc:creator>
  <cp:lastModifiedBy>com</cp:lastModifiedBy>
  <cp:revision>218</cp:revision>
  <cp:lastPrinted>2024-04-05T04:19:49Z</cp:lastPrinted>
  <dcterms:created xsi:type="dcterms:W3CDTF">2019-11-10T02:56:05Z</dcterms:created>
  <dcterms:modified xsi:type="dcterms:W3CDTF">2024-05-16T07:00:02Z</dcterms:modified>
</cp:coreProperties>
</file>