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9" r:id="rId2"/>
  </p:sldIdLst>
  <p:sldSz cx="7559675" cy="10691813"/>
  <p:notesSz cx="7105650" cy="10239375"/>
  <p:embeddedFontLst>
    <p:embeddedFont>
      <p:font typeface="Angsana New" pitchFamily="18" charset="-34"/>
      <p:regular r:id="rId3"/>
      <p:bold r:id="rId4"/>
      <p:italic r:id="rId5"/>
      <p:boldItalic r:id="rId6"/>
    </p:embeddedFont>
    <p:embeddedFont>
      <p:font typeface="TH SarabunPSK" pitchFamily="34" charset="-34"/>
      <p:regular r:id="rId7"/>
      <p:bold r:id="rId8"/>
      <p:italic r:id="rId9"/>
      <p:boldItalic r:id="rId10"/>
    </p:embeddedFont>
    <p:embeddedFont>
      <p:font typeface="Calibri Light" pitchFamily="34" charset="0"/>
      <p:regular r:id="rId11"/>
      <p:italic r:id="rId12"/>
    </p:embeddedFont>
    <p:embeddedFont>
      <p:font typeface="Cordia New" pitchFamily="34" charset="-34"/>
      <p:regular r:id="rId13"/>
      <p:bold r:id="rId14"/>
      <p:italic r:id="rId15"/>
      <p:boldItalic r:id="rId16"/>
    </p:embeddedFont>
    <p:embeddedFont>
      <p:font typeface="4711_AtNoon_Olive" pitchFamily="2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00"/>
    <a:srgbClr val="FF0066"/>
    <a:srgbClr val="FFCC00"/>
    <a:srgbClr val="F5A109"/>
    <a:srgbClr val="504E00"/>
    <a:srgbClr val="FFCF00"/>
    <a:srgbClr val="686600"/>
    <a:srgbClr val="FFCE00"/>
    <a:srgbClr val="FFF600"/>
    <a:srgbClr val="F8F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>
        <p:scale>
          <a:sx n="80" d="100"/>
          <a:sy n="80" d="100"/>
        </p:scale>
        <p:origin x="-1428" y="51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mailto:Payakhan@saraban.mail.go.th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xmlns="" id="{3C9A1D41-4999-47E5-B4E9-4AA4DF5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01" y="-1742106"/>
            <a:ext cx="7706083" cy="10781015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16617BEC-CFD5-4A39-828E-E3089860947C}"/>
              </a:ext>
            </a:extLst>
          </p:cNvPr>
          <p:cNvSpPr/>
          <p:nvPr/>
        </p:nvSpPr>
        <p:spPr>
          <a:xfrm>
            <a:off x="7226877" y="8540678"/>
            <a:ext cx="427105" cy="1878296"/>
          </a:xfrm>
          <a:prstGeom prst="rect">
            <a:avLst/>
          </a:prstGeom>
          <a:solidFill>
            <a:srgbClr val="FC4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1DA8363F-AAA7-4AB0-841E-682B85D52B39}"/>
              </a:ext>
            </a:extLst>
          </p:cNvPr>
          <p:cNvSpPr/>
          <p:nvPr/>
        </p:nvSpPr>
        <p:spPr>
          <a:xfrm>
            <a:off x="-42857" y="9038909"/>
            <a:ext cx="7696838" cy="946618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xmlns="" id="{BC498157-223A-4A1C-B58A-73F5EAD136B9}"/>
              </a:ext>
            </a:extLst>
          </p:cNvPr>
          <p:cNvSpPr/>
          <p:nvPr/>
        </p:nvSpPr>
        <p:spPr>
          <a:xfrm>
            <a:off x="-22224" y="-182100"/>
            <a:ext cx="7616807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EE007D"/>
              </a:gs>
              <a:gs pos="58000">
                <a:srgbClr val="FF57AF"/>
              </a:gs>
              <a:gs pos="100000">
                <a:srgbClr val="EE00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xmlns="" id="{64618E68-E4E7-4173-B5F1-25ABC09D9135}"/>
              </a:ext>
            </a:extLst>
          </p:cNvPr>
          <p:cNvSpPr/>
          <p:nvPr/>
        </p:nvSpPr>
        <p:spPr>
          <a:xfrm>
            <a:off x="-56587" y="9900509"/>
            <a:ext cx="7710569" cy="867054"/>
          </a:xfrm>
          <a:prstGeom prst="rect">
            <a:avLst/>
          </a:prstGeom>
          <a:gradFill>
            <a:gsLst>
              <a:gs pos="0">
                <a:srgbClr val="F10D85"/>
              </a:gs>
              <a:gs pos="51000">
                <a:srgbClr val="FE53AD"/>
              </a:gs>
              <a:gs pos="100000">
                <a:srgbClr val="F212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8AE30FA7-7466-4B91-81B8-C924299F762B}"/>
              </a:ext>
            </a:extLst>
          </p:cNvPr>
          <p:cNvSpPr/>
          <p:nvPr/>
        </p:nvSpPr>
        <p:spPr>
          <a:xfrm>
            <a:off x="712208" y="3091976"/>
            <a:ext cx="59257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AC24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ทำบุญพ่อแก่ควนสาร</a:t>
            </a:r>
            <a:endParaRPr lang="th-TH" sz="3200" b="1" dirty="0">
              <a:ln w="0"/>
              <a:solidFill>
                <a:srgbClr val="AC24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xmlns="" id="{12A7FF7D-BEB4-4D52-9194-4F61C02BD79F}"/>
              </a:ext>
            </a:extLst>
          </p:cNvPr>
          <p:cNvSpPr/>
          <p:nvPr/>
        </p:nvSpPr>
        <p:spPr>
          <a:xfrm>
            <a:off x="533030" y="3749476"/>
            <a:ext cx="658418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วันอังคารที่ 9 เมษายน 2567 นายภัทรภณ ฟองทอง  นายกเทศมนตรีตำบลพญาขัน เป็นประธานทำบุญพ่อ</a:t>
            </a:r>
            <a:r>
              <a:rPr lang="th-TH" sz="1800" b="1" dirty="0" err="1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เเก่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บ้านควนสาร หมู่ที่ 1 ตำบลพญาขัน โดยมีคณะผู้บริหารและประชาชนในพื้นที่เข้าร่วม เพื่อความเป็นสิริมงคลและสืบสานประเพณีไทย</a:t>
            </a:r>
            <a:endParaRPr lang="th-TH" sz="1800" b="1" dirty="0">
              <a:ln w="0"/>
              <a:solidFill>
                <a:srgbClr val="7919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xmlns="" id="{3615812F-A053-403C-A5DC-C3BAEA7A8FA3}"/>
              </a:ext>
            </a:extLst>
          </p:cNvPr>
          <p:cNvSpPr/>
          <p:nvPr/>
        </p:nvSpPr>
        <p:spPr>
          <a:xfrm>
            <a:off x="400560" y="3648402"/>
            <a:ext cx="6810004" cy="1125479"/>
          </a:xfrm>
          <a:prstGeom prst="rect">
            <a:avLst/>
          </a:prstGeom>
          <a:noFill/>
          <a:ln w="38100">
            <a:solidFill>
              <a:srgbClr val="FF57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xmlns="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09" y="9198002"/>
            <a:ext cx="498895" cy="498895"/>
          </a:xfrm>
          <a:prstGeom prst="rect">
            <a:avLst/>
          </a:prstGeom>
        </p:spPr>
      </p:pic>
      <p:sp>
        <p:nvSpPr>
          <p:cNvPr id="55" name="วงรี 54">
            <a:extLst>
              <a:ext uri="{FF2B5EF4-FFF2-40B4-BE49-F238E27FC236}">
                <a16:creationId xmlns:a16="http://schemas.microsoft.com/office/drawing/2014/main" xmlns="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xmlns="" id="{911F4BE6-61E8-4A09-9009-6575C213E96F}"/>
              </a:ext>
            </a:extLst>
          </p:cNvPr>
          <p:cNvSpPr/>
          <p:nvPr/>
        </p:nvSpPr>
        <p:spPr>
          <a:xfrm>
            <a:off x="2402078" y="1163969"/>
            <a:ext cx="3052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ข่าวประชาสัมพันธ์</a:t>
            </a:r>
            <a:endParaRPr lang="th-TH" sz="4400" b="1" cap="none" spc="0" dirty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: มุมมน 22">
            <a:extLst>
              <a:ext uri="{FF2B5EF4-FFF2-40B4-BE49-F238E27FC236}">
                <a16:creationId xmlns:a16="http://schemas.microsoft.com/office/drawing/2014/main" xmlns="" id="{770D5598-0B82-4963-9760-443437B3EEDD}"/>
              </a:ext>
            </a:extLst>
          </p:cNvPr>
          <p:cNvSpPr/>
          <p:nvPr/>
        </p:nvSpPr>
        <p:spPr>
          <a:xfrm>
            <a:off x="2140285" y="2458606"/>
            <a:ext cx="3218447" cy="5590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xmlns="" id="{CF9B9721-E4DB-4EFC-8C86-972B75FFAE40}"/>
              </a:ext>
            </a:extLst>
          </p:cNvPr>
          <p:cNvSpPr/>
          <p:nvPr/>
        </p:nvSpPr>
        <p:spPr>
          <a:xfrm>
            <a:off x="2703369" y="1779452"/>
            <a:ext cx="2664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เทศบาลตำบลพญาขัน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xmlns="" id="{5D80D45B-209D-42B5-9739-363A035FA7D6}"/>
              </a:ext>
            </a:extLst>
          </p:cNvPr>
          <p:cNvSpPr/>
          <p:nvPr/>
        </p:nvSpPr>
        <p:spPr>
          <a:xfrm>
            <a:off x="2473484" y="2445748"/>
            <a:ext cx="2755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200" dirty="0" err="1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Payakhan</a:t>
            </a:r>
            <a:r>
              <a:rPr lang="en-US" sz="3200" dirty="0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  Municipality</a:t>
            </a:r>
            <a:endParaRPr lang="th-TH" sz="32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 Box 7225"/>
          <p:cNvSpPr txBox="1"/>
          <p:nvPr/>
        </p:nvSpPr>
        <p:spPr>
          <a:xfrm>
            <a:off x="5749299" y="2678373"/>
            <a:ext cx="1584000" cy="396000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นายภัทรภณ ฟองทอง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นายกเทศมนตรีตำบลพญาขัน</a:t>
            </a:r>
            <a:endParaRPr lang="en-US" sz="20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-56587" y="9908364"/>
            <a:ext cx="77105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สำนักงานเทศบาลตำบลพญาขัน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142  หมู่ที่ 5 ตำบลพญาขัน อำเภอเมืองพัทลุง จังหวัดพัทลุง 93000  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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 0-7467-0755 โทรสาร 0-7467-0756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30312" y="9259080"/>
            <a:ext cx="757136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1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E-mail: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Payakhan@saraban.mail.go.th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Facebook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ทต</a:t>
            </a:r>
            <a:r>
              <a:rPr lang="th-TH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.พญาขัน จังหวัดพัทลุง  </a:t>
            </a:r>
            <a:endParaRPr lang="th-TH" sz="2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รูปภาพ 34" descr="โลโก้ทต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542"/>
          <a:stretch>
            <a:fillRect/>
          </a:stretch>
        </p:blipFill>
        <p:spPr bwMode="auto">
          <a:xfrm>
            <a:off x="304358" y="255184"/>
            <a:ext cx="1740531" cy="16799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0588" y="-1971675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68" y="1001411"/>
            <a:ext cx="14700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com\Desktop\New folder (19)\435694291_2291806334544295_5034432443174782306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" y="4976978"/>
            <a:ext cx="2400000" cy="18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\Desktop\New folder (19)\435893731_2291806234544305_6480609196250606234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09" y="4976978"/>
            <a:ext cx="2400000" cy="18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om\Desktop\New folder (19)\435699934_2291806477877614_4437844093854620678_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29" y="4976978"/>
            <a:ext cx="2400000" cy="18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om\Desktop\New folder (19)\435764425_2291836147874647_956607629452946953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09" y="7055159"/>
            <a:ext cx="2400000" cy="18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om\Desktop\New folder (19)\435762386_2291836184541310_4211538622738827834_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" y="7055159"/>
            <a:ext cx="2400000" cy="18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om\Desktop\New folder (19)\435576152_2291836011207994_198990146191580314_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29" y="7055159"/>
            <a:ext cx="2400000" cy="18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2209</TotalTime>
  <Words>106</Words>
  <Application>Microsoft Office PowerPoint</Application>
  <PresentationFormat>กำหนดเอง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11" baseType="lpstr">
      <vt:lpstr>Arial</vt:lpstr>
      <vt:lpstr>Angsana New</vt:lpstr>
      <vt:lpstr>TH SarabunPSK</vt:lpstr>
      <vt:lpstr>Times New Roman</vt:lpstr>
      <vt:lpstr>Wingdings</vt:lpstr>
      <vt:lpstr>Calibri Light</vt:lpstr>
      <vt:lpstr>Cordia New</vt:lpstr>
      <vt:lpstr>4711_AtNoon_Olive</vt:lpstr>
      <vt:lpstr>Calibri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com</cp:lastModifiedBy>
  <cp:revision>217</cp:revision>
  <cp:lastPrinted>2024-04-05T04:19:49Z</cp:lastPrinted>
  <dcterms:created xsi:type="dcterms:W3CDTF">2019-11-10T02:56:05Z</dcterms:created>
  <dcterms:modified xsi:type="dcterms:W3CDTF">2024-05-16T04:35:47Z</dcterms:modified>
</cp:coreProperties>
</file>