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9" r:id="rId2"/>
  </p:sldIdLst>
  <p:sldSz cx="7559675" cy="10691813"/>
  <p:notesSz cx="7105650" cy="10239375"/>
  <p:embeddedFontLst>
    <p:embeddedFont>
      <p:font typeface="Angsana New" pitchFamily="18" charset="-34"/>
      <p:regular r:id="rId3"/>
      <p:bold r:id="rId4"/>
      <p:italic r:id="rId5"/>
      <p:boldItalic r:id="rId6"/>
    </p:embeddedFont>
    <p:embeddedFont>
      <p:font typeface="4711_AtNoon_Olive" pitchFamily="2" charset="0"/>
      <p:regular r:id="rId7"/>
    </p:embeddedFont>
    <p:embeddedFont>
      <p:font typeface="Cordia New" pitchFamily="34" charset="-34"/>
      <p:regular r:id="rId8"/>
      <p:bold r:id="rId9"/>
      <p:italic r:id="rId10"/>
      <p:boldItalic r:id="rId11"/>
    </p:embeddedFont>
    <p:embeddedFont>
      <p:font typeface="TH SarabunPSK" pitchFamily="34" charset="-34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00"/>
    <a:srgbClr val="FF0066"/>
    <a:srgbClr val="FFCC00"/>
    <a:srgbClr val="F5A109"/>
    <a:srgbClr val="504E00"/>
    <a:srgbClr val="FFCF00"/>
    <a:srgbClr val="686600"/>
    <a:srgbClr val="FFCE00"/>
    <a:srgbClr val="FFF600"/>
    <a:srgbClr val="F8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>
        <p:scale>
          <a:sx n="80" d="100"/>
          <a:sy n="80" d="100"/>
        </p:scale>
        <p:origin x="-1428" y="22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mailto:Payakhan@saraban.mail.go.th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="" xmlns:a16="http://schemas.microsoft.com/office/drawing/2014/main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01" y="-1713756"/>
            <a:ext cx="7706083" cy="10781015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="" xmlns:a16="http://schemas.microsoft.com/office/drawing/2014/main" id="{16617BEC-CFD5-4A39-828E-E3089860947C}"/>
              </a:ext>
            </a:extLst>
          </p:cNvPr>
          <p:cNvSpPr/>
          <p:nvPr/>
        </p:nvSpPr>
        <p:spPr>
          <a:xfrm>
            <a:off x="7226877" y="8540678"/>
            <a:ext cx="427105" cy="1878296"/>
          </a:xfrm>
          <a:prstGeom prst="rect">
            <a:avLst/>
          </a:prstGeom>
          <a:solidFill>
            <a:srgbClr val="FC4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="" xmlns:a16="http://schemas.microsoft.com/office/drawing/2014/main" id="{1DA8363F-AAA7-4AB0-841E-682B85D52B39}"/>
              </a:ext>
            </a:extLst>
          </p:cNvPr>
          <p:cNvSpPr/>
          <p:nvPr/>
        </p:nvSpPr>
        <p:spPr>
          <a:xfrm>
            <a:off x="-42857" y="9071298"/>
            <a:ext cx="7696838" cy="946618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="" xmlns:a16="http://schemas.microsoft.com/office/drawing/2014/main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EE007D"/>
              </a:gs>
              <a:gs pos="58000">
                <a:srgbClr val="FF57AF"/>
              </a:gs>
              <a:gs pos="100000">
                <a:srgbClr val="EE0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="" xmlns:a16="http://schemas.microsoft.com/office/drawing/2014/main" id="{64618E68-E4E7-4173-B5F1-25ABC09D9135}"/>
              </a:ext>
            </a:extLst>
          </p:cNvPr>
          <p:cNvSpPr/>
          <p:nvPr/>
        </p:nvSpPr>
        <p:spPr>
          <a:xfrm>
            <a:off x="-56587" y="9900509"/>
            <a:ext cx="7710569" cy="867054"/>
          </a:xfrm>
          <a:prstGeom prst="rect">
            <a:avLst/>
          </a:prstGeom>
          <a:gradFill>
            <a:gsLst>
              <a:gs pos="0">
                <a:srgbClr val="F10D85"/>
              </a:gs>
              <a:gs pos="51000">
                <a:srgbClr val="FE53AD"/>
              </a:gs>
              <a:gs pos="100000">
                <a:srgbClr val="F212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="" xmlns:a16="http://schemas.microsoft.com/office/drawing/2014/main" id="{8AE30FA7-7466-4B91-81B8-C924299F762B}"/>
              </a:ext>
            </a:extLst>
          </p:cNvPr>
          <p:cNvSpPr/>
          <p:nvPr/>
        </p:nvSpPr>
        <p:spPr>
          <a:xfrm>
            <a:off x="722410" y="2954786"/>
            <a:ext cx="59257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AC24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การแปรรูปผลิตภัณฑ์มะม่วงเบา</a:t>
            </a:r>
            <a:endParaRPr lang="th-TH" sz="3200" b="1" dirty="0">
              <a:ln w="0"/>
              <a:solidFill>
                <a:srgbClr val="AC24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="" xmlns:a16="http://schemas.microsoft.com/office/drawing/2014/main" id="{12A7FF7D-BEB4-4D52-9194-4F61C02BD79F}"/>
              </a:ext>
            </a:extLst>
          </p:cNvPr>
          <p:cNvSpPr/>
          <p:nvPr/>
        </p:nvSpPr>
        <p:spPr>
          <a:xfrm>
            <a:off x="642690" y="3648402"/>
            <a:ext cx="6584187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 ที่ 3 เมษายน 2567  นายภัทรภณ  ฟองทอง นายกเทศมนตรีตำบลพญาขัน  มอบหมายให้ 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นาย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สุชาติ  บุญปล้อง รองนายกเทศมนตรี และนายโกศล  ชนะพันธุ์ ที่ปรึกษานายกเทศมนตรี  ร่วมกับกองทุนส่งเสริมการจัดสวัสดิการสังคมจังหวัดพัทลุง 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ติดตามและประเมินผลลัพธ์โครงการการจัดการแปรรูปผลิตภัณฑ์มะม่วงเบาตำบลพญา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ขัน ของ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กองทุนสวัสดิการชุมชนเทศบาลตำบลพญาขัน 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</a:t>
            </a:r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อำเภอเมืองพัทลุง  จังหวัด</a:t>
            </a:r>
            <a:r>
              <a:rPr lang="th-TH" sz="1800" b="1" dirty="0" smtClean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พัทลุง</a:t>
            </a:r>
            <a:endParaRPr lang="th-TH" sz="1800" b="1" dirty="0">
              <a:ln w="0"/>
              <a:solidFill>
                <a:srgbClr val="7919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="" xmlns:a16="http://schemas.microsoft.com/office/drawing/2014/main" id="{3615812F-A053-403C-A5DC-C3BAEA7A8FA3}"/>
              </a:ext>
            </a:extLst>
          </p:cNvPr>
          <p:cNvSpPr/>
          <p:nvPr/>
        </p:nvSpPr>
        <p:spPr>
          <a:xfrm>
            <a:off x="523295" y="3563937"/>
            <a:ext cx="6810004" cy="1590143"/>
          </a:xfrm>
          <a:prstGeom prst="rect">
            <a:avLst/>
          </a:prstGeom>
          <a:noFill/>
          <a:ln w="38100">
            <a:solidFill>
              <a:srgbClr val="FF57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>
            <a:extLst>
              <a:ext uri="{FF2B5EF4-FFF2-40B4-BE49-F238E27FC236}">
                <a16:creationId xmlns="" xmlns:a16="http://schemas.microsoft.com/office/drawing/2014/main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09" y="9198002"/>
            <a:ext cx="498895" cy="498895"/>
          </a:xfrm>
          <a:prstGeom prst="rect">
            <a:avLst/>
          </a:prstGeom>
        </p:spPr>
      </p:pic>
      <p:sp>
        <p:nvSpPr>
          <p:cNvPr id="55" name="วงรี 54">
            <a:extLst>
              <a:ext uri="{FF2B5EF4-FFF2-40B4-BE49-F238E27FC236}">
                <a16:creationId xmlns="" xmlns:a16="http://schemas.microsoft.com/office/drawing/2014/main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="" xmlns:a16="http://schemas.microsoft.com/office/drawing/2014/main" id="{911F4BE6-61E8-4A09-9009-6575C213E96F}"/>
              </a:ext>
            </a:extLst>
          </p:cNvPr>
          <p:cNvSpPr/>
          <p:nvPr/>
        </p:nvSpPr>
        <p:spPr>
          <a:xfrm>
            <a:off x="2402078" y="1163969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cap="none" spc="0" dirty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: มุมมน 22">
            <a:extLst>
              <a:ext uri="{FF2B5EF4-FFF2-40B4-BE49-F238E27FC236}">
                <a16:creationId xmlns="" xmlns:a16="http://schemas.microsoft.com/office/drawing/2014/main" id="{770D5598-0B82-4963-9760-443437B3EEDD}"/>
              </a:ext>
            </a:extLst>
          </p:cNvPr>
          <p:cNvSpPr/>
          <p:nvPr/>
        </p:nvSpPr>
        <p:spPr>
          <a:xfrm>
            <a:off x="2149434" y="2317313"/>
            <a:ext cx="3218447" cy="559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="" xmlns:a16="http://schemas.microsoft.com/office/drawing/2014/main" id="{CF9B9721-E4DB-4EFC-8C86-972B75FFAE40}"/>
              </a:ext>
            </a:extLst>
          </p:cNvPr>
          <p:cNvSpPr/>
          <p:nvPr/>
        </p:nvSpPr>
        <p:spPr>
          <a:xfrm>
            <a:off x="2703369" y="1779452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เทศบาลตำบลพญาขัน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="" xmlns:a16="http://schemas.microsoft.com/office/drawing/2014/main" id="{5D80D45B-209D-42B5-9739-363A035FA7D6}"/>
              </a:ext>
            </a:extLst>
          </p:cNvPr>
          <p:cNvSpPr/>
          <p:nvPr/>
        </p:nvSpPr>
        <p:spPr>
          <a:xfrm>
            <a:off x="2447183" y="2317313"/>
            <a:ext cx="2755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200" dirty="0" err="1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Payakhan</a:t>
            </a:r>
            <a:r>
              <a:rPr lang="en-US" sz="3200" dirty="0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  Municipality</a:t>
            </a:r>
            <a:endParaRPr lang="th-TH" sz="3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 Box 7225"/>
          <p:cNvSpPr txBox="1"/>
          <p:nvPr/>
        </p:nvSpPr>
        <p:spPr>
          <a:xfrm>
            <a:off x="5749299" y="2678373"/>
            <a:ext cx="1584000" cy="396000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นายภัทรภณ ฟองทอง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นายกเทศมนตรีตำบลพญาขัน</a:t>
            </a:r>
            <a:endParaRPr lang="en-US" sz="20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=""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5544" y="9908364"/>
            <a:ext cx="78957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สำนักงานเทศบาลตำบลพญาขัน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142  หมู่ที่ 5 ตำบลพญาขัน อำเภอเมืองพัทลุง จังหวัดพัทลุง 93000  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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0-7467-0755 โทรสาร 0-7467-0756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="" xmlns:a16="http://schemas.microsoft.com/office/drawing/2014/main" id="{6B6A0F70-522E-44DB-89C5-2F9DF5254221}"/>
              </a:ext>
            </a:extLst>
          </p:cNvPr>
          <p:cNvSpPr/>
          <p:nvPr/>
        </p:nvSpPr>
        <p:spPr>
          <a:xfrm>
            <a:off x="30312" y="9259080"/>
            <a:ext cx="757136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Payakhan@saraban.mail.go.th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Facebook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.พญาขัน จังหวัดพัทลุง  </a:t>
            </a:r>
            <a:endParaRPr lang="th-TH" sz="2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34" descr="โลโก้ทต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542"/>
          <a:stretch>
            <a:fillRect/>
          </a:stretch>
        </p:blipFill>
        <p:spPr bwMode="auto">
          <a:xfrm>
            <a:off x="304358" y="255184"/>
            <a:ext cx="1740531" cy="16799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0588" y="-1971675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อาจเป็นรูปภาพของ 7 คน และ ข้อความ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28" y="5275933"/>
            <a:ext cx="23994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อาจเป็นรูปภาพของ 4 คน และ ข้อความ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28" y="7237294"/>
            <a:ext cx="23994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อาจเป็นรูปภาพของ 11 คน และ ข้อความพูดว่า &quot;11.000 ห้องน้ำ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" y="5275933"/>
            <a:ext cx="240108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อาจเป็นรูปภาพของ 11 คน และ ข้อความ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" y="7237294"/>
            <a:ext cx="239795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อาจเป็นรูปภาพของ 5 คน, ผู้คนกำลังอ่านหนังสือ, ตาราง และ ข้อความ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795" y="5275933"/>
            <a:ext cx="23994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อาจเป็นรูปภาพของ 5 คน, ผู้คนกำลังอ่านหนังสือ และ ข้อความ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52" y="7226493"/>
            <a:ext cx="23994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8" y="1001411"/>
            <a:ext cx="14700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2202</TotalTime>
  <Words>128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1" baseType="lpstr">
      <vt:lpstr>Arial</vt:lpstr>
      <vt:lpstr>Angsana New</vt:lpstr>
      <vt:lpstr>4711_AtNoon_Olive</vt:lpstr>
      <vt:lpstr>Wingdings</vt:lpstr>
      <vt:lpstr>Times New Roman</vt:lpstr>
      <vt:lpstr>Cordia New</vt:lpstr>
      <vt:lpstr>TH SarabunPSK</vt:lpstr>
      <vt:lpstr>Calibri</vt:lpstr>
      <vt:lpstr>Calibri Light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com</cp:lastModifiedBy>
  <cp:revision>215</cp:revision>
  <cp:lastPrinted>2024-04-05T04:19:49Z</cp:lastPrinted>
  <dcterms:created xsi:type="dcterms:W3CDTF">2019-11-10T02:56:05Z</dcterms:created>
  <dcterms:modified xsi:type="dcterms:W3CDTF">2024-05-16T03:54:11Z</dcterms:modified>
</cp:coreProperties>
</file>