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9" r:id="rId2"/>
  </p:sldIdLst>
  <p:sldSz cx="7559675" cy="10691813"/>
  <p:notesSz cx="7105650" cy="10239375"/>
  <p:embeddedFontLst>
    <p:embeddedFont>
      <p:font typeface="Angsana New" pitchFamily="18" charset="-34"/>
      <p:regular r:id="rId3"/>
      <p:bold r:id="rId4"/>
      <p:italic r:id="rId5"/>
      <p:boldItalic r:id="rId6"/>
    </p:embeddedFont>
    <p:embeddedFont>
      <p:font typeface="TH SarabunPSK" pitchFamily="34" charset="-34"/>
      <p:regular r:id="rId7"/>
      <p:bold r:id="rId8"/>
      <p:italic r:id="rId9"/>
      <p:boldItalic r:id="rId10"/>
    </p:embeddedFont>
    <p:embeddedFont>
      <p:font typeface="Calibri Light" pitchFamily="34" charset="0"/>
      <p:regular r:id="rId11"/>
      <p:italic r:id="rId12"/>
    </p:embeddedFont>
    <p:embeddedFont>
      <p:font typeface="Cordia New" pitchFamily="34" charset="-34"/>
      <p:regular r:id="rId13"/>
      <p:bold r:id="rId14"/>
      <p:italic r:id="rId15"/>
      <p:boldItalic r:id="rId16"/>
    </p:embeddedFont>
    <p:embeddedFont>
      <p:font typeface="4711_AtNoon_Olive" pitchFamily="2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600"/>
    <a:srgbClr val="FF0066"/>
    <a:srgbClr val="FFCC00"/>
    <a:srgbClr val="F5A109"/>
    <a:srgbClr val="504E00"/>
    <a:srgbClr val="FFCF00"/>
    <a:srgbClr val="686600"/>
    <a:srgbClr val="FFCE00"/>
    <a:srgbClr val="FFF600"/>
    <a:srgbClr val="F8F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4660"/>
  </p:normalViewPr>
  <p:slideViewPr>
    <p:cSldViewPr snapToGrid="0">
      <p:cViewPr>
        <p:scale>
          <a:sx n="80" d="100"/>
          <a:sy n="80" d="100"/>
        </p:scale>
        <p:origin x="-1428" y="2238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5/16/2024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mailto:Payakhan@saraban.mail.go.th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xmlns="" id="{3C9A1D41-4999-47E5-B4E9-4AA4DF5C6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01" y="-1713756"/>
            <a:ext cx="7706083" cy="10781015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16617BEC-CFD5-4A39-828E-E3089860947C}"/>
              </a:ext>
            </a:extLst>
          </p:cNvPr>
          <p:cNvSpPr/>
          <p:nvPr/>
        </p:nvSpPr>
        <p:spPr>
          <a:xfrm>
            <a:off x="7226877" y="8540678"/>
            <a:ext cx="427105" cy="1878296"/>
          </a:xfrm>
          <a:prstGeom prst="rect">
            <a:avLst/>
          </a:prstGeom>
          <a:solidFill>
            <a:srgbClr val="FC4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1DA8363F-AAA7-4AB0-841E-682B85D52B39}"/>
              </a:ext>
            </a:extLst>
          </p:cNvPr>
          <p:cNvSpPr/>
          <p:nvPr/>
        </p:nvSpPr>
        <p:spPr>
          <a:xfrm>
            <a:off x="-42857" y="9071298"/>
            <a:ext cx="7696838" cy="946618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xmlns="" id="{B339C911-306F-4D4A-AE02-A91A32276AA3}"/>
              </a:ext>
            </a:extLst>
          </p:cNvPr>
          <p:cNvSpPr/>
          <p:nvPr/>
        </p:nvSpPr>
        <p:spPr>
          <a:xfrm>
            <a:off x="2778108" y="437887"/>
            <a:ext cx="4816475" cy="563524"/>
          </a:xfrm>
          <a:prstGeom prst="rect">
            <a:avLst/>
          </a:prstGeom>
          <a:solidFill>
            <a:srgbClr val="AC2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xmlns="" id="{BC498157-223A-4A1C-B58A-73F5EAD136B9}"/>
              </a:ext>
            </a:extLst>
          </p:cNvPr>
          <p:cNvSpPr/>
          <p:nvPr/>
        </p:nvSpPr>
        <p:spPr>
          <a:xfrm>
            <a:off x="-22224" y="-182100"/>
            <a:ext cx="7616807" cy="2402958"/>
          </a:xfrm>
          <a:custGeom>
            <a:avLst/>
            <a:gdLst>
              <a:gd name="connsiteX0" fmla="*/ 0 w 7559675"/>
              <a:gd name="connsiteY0" fmla="*/ 0 h 2488019"/>
              <a:gd name="connsiteX1" fmla="*/ 7559675 w 7559675"/>
              <a:gd name="connsiteY1" fmla="*/ 0 h 2488019"/>
              <a:gd name="connsiteX2" fmla="*/ 7559675 w 7559675"/>
              <a:gd name="connsiteY2" fmla="*/ 765544 h 2488019"/>
              <a:gd name="connsiteX3" fmla="*/ 3253562 w 7559675"/>
              <a:gd name="connsiteY3" fmla="*/ 765544 h 2488019"/>
              <a:gd name="connsiteX4" fmla="*/ 3253562 w 7559675"/>
              <a:gd name="connsiteY4" fmla="*/ 804820 h 2488019"/>
              <a:gd name="connsiteX5" fmla="*/ 3248514 w 7559675"/>
              <a:gd name="connsiteY5" fmla="*/ 799677 h 2488019"/>
              <a:gd name="connsiteX6" fmla="*/ 1528292 w 7559675"/>
              <a:gd name="connsiteY6" fmla="*/ 2488019 h 2488019"/>
              <a:gd name="connsiteX7" fmla="*/ 0 w 7559675"/>
              <a:gd name="connsiteY7" fmla="*/ 2488019 h 248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9675" h="2488019">
                <a:moveTo>
                  <a:pt x="0" y="0"/>
                </a:moveTo>
                <a:lnTo>
                  <a:pt x="7559675" y="0"/>
                </a:lnTo>
                <a:lnTo>
                  <a:pt x="7559675" y="765544"/>
                </a:lnTo>
                <a:lnTo>
                  <a:pt x="3253562" y="765544"/>
                </a:lnTo>
                <a:lnTo>
                  <a:pt x="3253562" y="804820"/>
                </a:lnTo>
                <a:lnTo>
                  <a:pt x="3248514" y="799677"/>
                </a:lnTo>
                <a:lnTo>
                  <a:pt x="1528292" y="2488019"/>
                </a:lnTo>
                <a:lnTo>
                  <a:pt x="0" y="2488019"/>
                </a:lnTo>
                <a:close/>
              </a:path>
            </a:pathLst>
          </a:custGeom>
          <a:gradFill flip="none" rotWithShape="1">
            <a:gsLst>
              <a:gs pos="0">
                <a:srgbClr val="EE007D"/>
              </a:gs>
              <a:gs pos="58000">
                <a:srgbClr val="FF57AF"/>
              </a:gs>
              <a:gs pos="100000">
                <a:srgbClr val="EE0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>
            <a:extLst>
              <a:ext uri="{FF2B5EF4-FFF2-40B4-BE49-F238E27FC236}">
                <a16:creationId xmlns:a16="http://schemas.microsoft.com/office/drawing/2014/main" xmlns="" id="{64618E68-E4E7-4173-B5F1-25ABC09D9135}"/>
              </a:ext>
            </a:extLst>
          </p:cNvPr>
          <p:cNvSpPr/>
          <p:nvPr/>
        </p:nvSpPr>
        <p:spPr>
          <a:xfrm>
            <a:off x="-56587" y="9900509"/>
            <a:ext cx="7710569" cy="867054"/>
          </a:xfrm>
          <a:prstGeom prst="rect">
            <a:avLst/>
          </a:prstGeom>
          <a:gradFill>
            <a:gsLst>
              <a:gs pos="0">
                <a:srgbClr val="F10D85"/>
              </a:gs>
              <a:gs pos="51000">
                <a:srgbClr val="FE53AD"/>
              </a:gs>
              <a:gs pos="100000">
                <a:srgbClr val="F2128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:a16="http://schemas.microsoft.com/office/drawing/2014/main" xmlns="" id="{8AE30FA7-7466-4B91-81B8-C924299F762B}"/>
              </a:ext>
            </a:extLst>
          </p:cNvPr>
          <p:cNvSpPr/>
          <p:nvPr/>
        </p:nvSpPr>
        <p:spPr>
          <a:xfrm>
            <a:off x="1021277" y="2954786"/>
            <a:ext cx="5035139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200" b="1" dirty="0" smtClean="0">
                <a:ln w="0"/>
                <a:solidFill>
                  <a:srgbClr val="AC246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โครงการลดอุบัติเหตุทางถนนช่วงเทศกาลสงกรานต์</a:t>
            </a:r>
            <a:endParaRPr lang="th-TH" sz="2200" b="1" dirty="0">
              <a:ln w="0"/>
              <a:solidFill>
                <a:srgbClr val="AC246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12A7FF7D-BEB4-4D52-9194-4F61C02BD79F}"/>
              </a:ext>
            </a:extLst>
          </p:cNvPr>
          <p:cNvSpPr/>
          <p:nvPr/>
        </p:nvSpPr>
        <p:spPr>
          <a:xfrm>
            <a:off x="636203" y="3620344"/>
            <a:ext cx="6584187" cy="147732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thaiDist"/>
            <a:r>
              <a:rPr lang="th-TH" sz="1800" b="1" dirty="0">
                <a:ln w="0"/>
                <a:solidFill>
                  <a:srgbClr val="791944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 โดยนายภัทรภณ  ฟองทอง นายกเทศมนตรีตำบลพญาขัน ร่วมกับผู้นำชุมชนตำบลพญาขัน  อปพร. รพ.สต.บ้านควนถบ และ รพ.สต.บ้านเขาแดง ได้จัดตั้งจุดบริการประชาชน ในช่วงเทศกาลสงกรานต์ 2567 ณ ด่านชุมชนหานควนถบ หมู่ที่ 1 และด่านชุมชนบ้านเขาแดง หมู่ที่ 5 ตำบลพญาขัน  ระหว่างวันที่ 11 -17 เมษายน 2567 เพื่อเป็นการเฝ้าระวังป้องกันและลดอุบัติเหตุบนท้องถนน อำนวยความสะดวกและให้บริการประชาชนในพื้นที่</a:t>
            </a:r>
            <a:endParaRPr lang="th-TH" sz="1800" b="1" dirty="0">
              <a:ln w="0"/>
              <a:solidFill>
                <a:srgbClr val="7919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3615812F-A053-403C-A5DC-C3BAEA7A8FA3}"/>
              </a:ext>
            </a:extLst>
          </p:cNvPr>
          <p:cNvSpPr/>
          <p:nvPr/>
        </p:nvSpPr>
        <p:spPr>
          <a:xfrm>
            <a:off x="523295" y="3563937"/>
            <a:ext cx="6810004" cy="1590143"/>
          </a:xfrm>
          <a:prstGeom prst="rect">
            <a:avLst/>
          </a:prstGeom>
          <a:noFill/>
          <a:ln w="38100">
            <a:solidFill>
              <a:srgbClr val="FF57A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xmlns="" id="{009C7A9F-7873-4773-A08E-5308890E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509" y="9198002"/>
            <a:ext cx="498895" cy="498895"/>
          </a:xfrm>
          <a:prstGeom prst="rect">
            <a:avLst/>
          </a:prstGeom>
        </p:spPr>
      </p:pic>
      <p:sp>
        <p:nvSpPr>
          <p:cNvPr id="55" name="วงรี 54">
            <a:extLst>
              <a:ext uri="{FF2B5EF4-FFF2-40B4-BE49-F238E27FC236}">
                <a16:creationId xmlns:a16="http://schemas.microsoft.com/office/drawing/2014/main" xmlns="" id="{8353A4D2-9A4F-4A86-8FE6-964AC83E32CF}"/>
              </a:ext>
            </a:extLst>
          </p:cNvPr>
          <p:cNvSpPr/>
          <p:nvPr/>
        </p:nvSpPr>
        <p:spPr>
          <a:xfrm>
            <a:off x="304358" y="255183"/>
            <a:ext cx="1705122" cy="167994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bg1"/>
              </a:gs>
            </a:gsLst>
          </a:gra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55">
            <a:extLst>
              <a:ext uri="{FF2B5EF4-FFF2-40B4-BE49-F238E27FC236}">
                <a16:creationId xmlns:a16="http://schemas.microsoft.com/office/drawing/2014/main" xmlns="" id="{911F4BE6-61E8-4A09-9009-6575C213E96F}"/>
              </a:ext>
            </a:extLst>
          </p:cNvPr>
          <p:cNvSpPr/>
          <p:nvPr/>
        </p:nvSpPr>
        <p:spPr>
          <a:xfrm>
            <a:off x="2402078" y="1163969"/>
            <a:ext cx="30524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none" spc="0" dirty="0" smtClean="0">
                <a:ln w="0"/>
                <a:solidFill>
                  <a:srgbClr val="1236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ข่าวประชาสัมพันธ์</a:t>
            </a:r>
            <a:endParaRPr lang="th-TH" sz="4400" b="1" cap="none" spc="0" dirty="0">
              <a:ln w="0"/>
              <a:solidFill>
                <a:srgbClr val="1236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สี่เหลี่ยมผืนผ้า: มุมมน 22">
            <a:extLst>
              <a:ext uri="{FF2B5EF4-FFF2-40B4-BE49-F238E27FC236}">
                <a16:creationId xmlns:a16="http://schemas.microsoft.com/office/drawing/2014/main" xmlns="" id="{770D5598-0B82-4963-9760-443437B3EEDD}"/>
              </a:ext>
            </a:extLst>
          </p:cNvPr>
          <p:cNvSpPr/>
          <p:nvPr/>
        </p:nvSpPr>
        <p:spPr>
          <a:xfrm>
            <a:off x="2149434" y="2317313"/>
            <a:ext cx="3218447" cy="5590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0" name="สี่เหลี่ยมผืนผ้า 59">
            <a:extLst>
              <a:ext uri="{FF2B5EF4-FFF2-40B4-BE49-F238E27FC236}">
                <a16:creationId xmlns:a16="http://schemas.microsoft.com/office/drawing/2014/main" xmlns="" id="{CF9B9721-E4DB-4EFC-8C86-972B75FFAE40}"/>
              </a:ext>
            </a:extLst>
          </p:cNvPr>
          <p:cNvSpPr/>
          <p:nvPr/>
        </p:nvSpPr>
        <p:spPr>
          <a:xfrm>
            <a:off x="2703369" y="1779452"/>
            <a:ext cx="26645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 smtClean="0">
                <a:ln w="0"/>
                <a:solidFill>
                  <a:srgbClr val="00B7E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เทศบาลตำบลพญาขัน</a:t>
            </a:r>
            <a:endParaRPr lang="th-TH" sz="3200" b="1" cap="none" spc="0" dirty="0">
              <a:ln w="0"/>
              <a:solidFill>
                <a:srgbClr val="00B7E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1" name="สี่เหลี่ยมผืนผ้า 60">
            <a:extLst>
              <a:ext uri="{FF2B5EF4-FFF2-40B4-BE49-F238E27FC236}">
                <a16:creationId xmlns:a16="http://schemas.microsoft.com/office/drawing/2014/main" xmlns="" id="{5D80D45B-209D-42B5-9739-363A035FA7D6}"/>
              </a:ext>
            </a:extLst>
          </p:cNvPr>
          <p:cNvSpPr/>
          <p:nvPr/>
        </p:nvSpPr>
        <p:spPr>
          <a:xfrm>
            <a:off x="2447183" y="2317313"/>
            <a:ext cx="27558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200" dirty="0" err="1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Payakhan</a:t>
            </a:r>
            <a:r>
              <a:rPr lang="en-US" sz="3200" dirty="0">
                <a:ln w="9525" cap="rnd" cmpd="sng" algn="ctr">
                  <a:solidFill>
                    <a:srgbClr val="953735"/>
                  </a:solidFill>
                  <a:prstDash val="solid"/>
                  <a:bevel/>
                </a:ln>
                <a:solidFill>
                  <a:srgbClr val="984806"/>
                </a:solidFill>
                <a:latin typeface="4711_AtNoon_Olive"/>
                <a:ea typeface="Times New Roman"/>
              </a:rPr>
              <a:t>  Municipality</a:t>
            </a:r>
            <a:endParaRPr lang="th-TH" sz="3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5" name="Text Box 7225"/>
          <p:cNvSpPr txBox="1"/>
          <p:nvPr/>
        </p:nvSpPr>
        <p:spPr>
          <a:xfrm>
            <a:off x="5749299" y="2678373"/>
            <a:ext cx="1584000" cy="3960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235582"/>
              </a:avLst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นายภัทรภณ ฟองทอง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h-TH" sz="2000" b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/>
                <a:ea typeface="Calibri"/>
                <a:cs typeface="TH SarabunPSK"/>
              </a:rPr>
              <a:t>นายกเทศมนตรีตำบลพญาขัน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66" name="สี่เหลี่ยมผืนผ้า 65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-59935" y="9900509"/>
            <a:ext cx="78026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สำนักงานเทศบาลตำบลพญาขัน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เลขที่ 142  หมู่ที่ 5 ตำบลพญาขัน อำเภอเมืองพัทลุง จังหวัดพัทลุง 93000  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sym typeface="Wingdings"/>
              </a:rPr>
              <a:t> </a:t>
            </a:r>
            <a:r>
              <a:rPr lang="th-TH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โทร 0-7467-0755 โทรสาร 0-7467-0756</a:t>
            </a:r>
            <a:endParaRPr lang="th-TH" sz="2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6B6A0F70-522E-44DB-89C5-2F9DF5254221}"/>
              </a:ext>
            </a:extLst>
          </p:cNvPr>
          <p:cNvSpPr/>
          <p:nvPr/>
        </p:nvSpPr>
        <p:spPr>
          <a:xfrm>
            <a:off x="30312" y="9259080"/>
            <a:ext cx="757136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E-mail: 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Payakhan@saraban.mail.go.th</a:t>
            </a:r>
            <a:r>
              <a:rPr lang="en-US" sz="2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      Facebook </a:t>
            </a:r>
            <a:r>
              <a:rPr lang="en-US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r>
              <a:rPr lang="th-TH" sz="22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ทต</a:t>
            </a:r>
            <a:r>
              <a:rPr lang="th-TH" sz="2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.พญาขัน จังหวัดพัทลุง  </a:t>
            </a:r>
            <a:endParaRPr lang="th-TH" sz="2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5" name="รูปภาพ 34" descr="โลโก้ทต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542"/>
          <a:stretch>
            <a:fillRect/>
          </a:stretch>
        </p:blipFill>
        <p:spPr bwMode="auto">
          <a:xfrm>
            <a:off x="304358" y="255184"/>
            <a:ext cx="1740531" cy="16799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0588" y="-1971675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8" y="1001411"/>
            <a:ext cx="147002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com\Desktop\New folder (19)\436164914_2293170431074552_1274924587685242975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55" y="5275324"/>
            <a:ext cx="2662085" cy="18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m\Desktop\New folder (19)\435878546_2293095487748713_4932929282861480333_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65" y="5275324"/>
            <a:ext cx="2780822" cy="18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com\Desktop\New folder (19)\436257926_2293170694407859_6183495569888292959_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3" y="7158451"/>
            <a:ext cx="2364466" cy="18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com\Desktop\New folder (19)\436229708_2293171294407799_3183725063626974887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79" y="7158451"/>
            <a:ext cx="2336521" cy="18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com\Desktop\New folder (19)\436383107_2293170507741211_1291381540630252686_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903" y="7158451"/>
            <a:ext cx="2231150" cy="18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2212</TotalTime>
  <Words>150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9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11" baseType="lpstr">
      <vt:lpstr>Arial</vt:lpstr>
      <vt:lpstr>Angsana New</vt:lpstr>
      <vt:lpstr>TH SarabunPSK</vt:lpstr>
      <vt:lpstr>Times New Roman</vt:lpstr>
      <vt:lpstr>Wingdings</vt:lpstr>
      <vt:lpstr>Calibri Light</vt:lpstr>
      <vt:lpstr>Cordia New</vt:lpstr>
      <vt:lpstr>4711_AtNoon_Olive</vt:lpstr>
      <vt:lpstr>Calibri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com</cp:lastModifiedBy>
  <cp:revision>217</cp:revision>
  <cp:lastPrinted>2024-04-05T04:19:49Z</cp:lastPrinted>
  <dcterms:created xsi:type="dcterms:W3CDTF">2019-11-10T02:56:05Z</dcterms:created>
  <dcterms:modified xsi:type="dcterms:W3CDTF">2024-05-16T06:49:01Z</dcterms:modified>
</cp:coreProperties>
</file>