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TH SarabunPSK" pitchFamily="34" charset="-34"/>
      <p:regular r:id="rId7"/>
      <p:bold r:id="rId8"/>
      <p:italic r:id="rId9"/>
      <p:boldItalic r:id="rId10"/>
    </p:embeddedFont>
    <p:embeddedFont>
      <p:font typeface="Cordia New" pitchFamily="34" charset="-34"/>
      <p:regular r:id="rId11"/>
      <p:bold r:id="rId12"/>
      <p:italic r:id="rId13"/>
      <p:boldItalic r:id="rId14"/>
    </p:embeddedFon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4711_AtNoon_Olive" pitchFamily="2" charset="0"/>
      <p:regular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223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xmlns="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47" y="-1709717"/>
            <a:ext cx="7676325" cy="1080944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16617BEC-CFD5-4A39-828E-E3089860947C}"/>
              </a:ext>
            </a:extLst>
          </p:cNvPr>
          <p:cNvSpPr/>
          <p:nvPr/>
        </p:nvSpPr>
        <p:spPr>
          <a:xfrm>
            <a:off x="7226877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1DA8363F-AAA7-4AB0-841E-682B85D52B39}"/>
              </a:ext>
            </a:extLst>
          </p:cNvPr>
          <p:cNvSpPr/>
          <p:nvPr/>
        </p:nvSpPr>
        <p:spPr>
          <a:xfrm>
            <a:off x="-53060" y="9099725"/>
            <a:ext cx="7696838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64618E68-E4E7-4173-B5F1-25ABC09D9135}"/>
              </a:ext>
            </a:extLst>
          </p:cNvPr>
          <p:cNvSpPr/>
          <p:nvPr/>
        </p:nvSpPr>
        <p:spPr>
          <a:xfrm>
            <a:off x="-56587" y="9900509"/>
            <a:ext cx="7710569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8AE30FA7-7466-4B91-81B8-C924299F762B}"/>
              </a:ext>
            </a:extLst>
          </p:cNvPr>
          <p:cNvSpPr/>
          <p:nvPr/>
        </p:nvSpPr>
        <p:spPr>
          <a:xfrm>
            <a:off x="1021278" y="2954786"/>
            <a:ext cx="53201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โครงการสนับสนุนผ้าอ้อมผู้ใหญ่</a:t>
            </a:r>
            <a:endParaRPr lang="th-TH" sz="3200" b="1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12A7FF7D-BEB4-4D52-9194-4F61C02BD79F}"/>
              </a:ext>
            </a:extLst>
          </p:cNvPr>
          <p:cNvSpPr/>
          <p:nvPr/>
        </p:nvSpPr>
        <p:spPr>
          <a:xfrm>
            <a:off x="503266" y="3581793"/>
            <a:ext cx="6584187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0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th-TH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พฤหัสบดีที่ 25 เมษายน 2567 นายภัทรภณ ฟองทอง  นายกเทศมนตรีตำบลพญาขัน  พร้อม</a:t>
            </a:r>
            <a:r>
              <a:rPr lang="th-TH" sz="20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คณะผู้บริหาร </a:t>
            </a:r>
            <a:r>
              <a:rPr lang="th-TH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หัวหน้าส่วน</a:t>
            </a:r>
            <a:r>
              <a:rPr lang="th-TH" sz="20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 ข้าราชการ </a:t>
            </a:r>
            <a:r>
              <a:rPr lang="th-TH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sz="20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เทศบาลและ</a:t>
            </a:r>
            <a:r>
              <a:rPr lang="th-TH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ผู้ดูแลผู้สูงอายุ </a:t>
            </a:r>
            <a:r>
              <a:rPr lang="th-TH" sz="20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ลงพื้นที่เยี่ยมและให้กำลังใจตามโครงการสนับสนุนผ้าอ้อมผู้ใหญ่ แผ่นรองซับการขับถ่ายและผ้าอ้อมทางเลือก สำหรับผู้ที่มีภาวะพึ่งพิง  (</a:t>
            </a:r>
            <a:r>
              <a:rPr lang="en-US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Long Term Care) </a:t>
            </a:r>
            <a:r>
              <a:rPr lang="th-TH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0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เขต รพ.สต.บ้านควนถบพื้นที่</a:t>
            </a:r>
            <a:r>
              <a:rPr lang="th-TH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ตำบลพญาขัน จำนวน 25 ราย</a:t>
            </a:r>
            <a:endParaRPr lang="th-TH" sz="2000" b="1" dirty="0">
              <a:ln w="0"/>
              <a:solidFill>
                <a:srgbClr val="7919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3615812F-A053-403C-A5DC-C3BAEA7A8FA3}"/>
              </a:ext>
            </a:extLst>
          </p:cNvPr>
          <p:cNvSpPr/>
          <p:nvPr/>
        </p:nvSpPr>
        <p:spPr>
          <a:xfrm>
            <a:off x="420122" y="3539561"/>
            <a:ext cx="6810004" cy="1715681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xmlns="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09" y="9198002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:a16="http://schemas.microsoft.com/office/drawing/2014/main" xmlns="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xmlns="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:a16="http://schemas.microsoft.com/office/drawing/2014/main" xmlns="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749299" y="2678373"/>
            <a:ext cx="1584000" cy="396000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-8225" y="9880488"/>
            <a:ext cx="76484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 หมู่ที่ 5 ตำบลพญาขัน อำเภอเมืองพัทลุง จังหวัดพัทลุง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30312" y="9259080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0588" y="-1971675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8" y="1001411"/>
            <a:ext cx="14700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com\Desktop\New folder (19)\438299839_2302389320152663_314280137652064953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64" y="5350375"/>
            <a:ext cx="2399459" cy="18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\Desktop\New folder (19)\438217193_2302390526819209_2514341547281593819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54" y="7234224"/>
            <a:ext cx="2400000" cy="18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om\Desktop\New folder (19)\438224893_2302390460152549_8802255244919249968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75" y="7234224"/>
            <a:ext cx="2400000" cy="18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m\Desktop\New folder (19)\438255068_2302390403485888_7069065609978346527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" y="5350375"/>
            <a:ext cx="2400000" cy="18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om\Desktop\New folder (19)\438231238_2302389366819325_7001965228836470443_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23" y="5350375"/>
            <a:ext cx="2400000" cy="18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m\Desktop\New folder (19)\438216063_2302390333485895_5510678423218601177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" y="7234224"/>
            <a:ext cx="2400000" cy="18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2219</TotalTime>
  <Words>128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TH SarabunPSK</vt:lpstr>
      <vt:lpstr>Wingdings</vt:lpstr>
      <vt:lpstr>Cordia New</vt:lpstr>
      <vt:lpstr>Calibri Light</vt:lpstr>
      <vt:lpstr>Times New Roman</vt:lpstr>
      <vt:lpstr>Calibri</vt:lpstr>
      <vt:lpstr>4711_AtNoon_Olive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221</cp:revision>
  <cp:lastPrinted>2024-04-05T04:19:49Z</cp:lastPrinted>
  <dcterms:created xsi:type="dcterms:W3CDTF">2019-11-10T02:56:05Z</dcterms:created>
  <dcterms:modified xsi:type="dcterms:W3CDTF">2024-05-16T07:35:59Z</dcterms:modified>
</cp:coreProperties>
</file>