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72" r:id="rId1"/>
  </p:sldMasterIdLst>
  <p:sldIdLst>
    <p:sldId id="279" r:id="rId2"/>
  </p:sldIdLst>
  <p:sldSz cx="7559675" cy="10691813"/>
  <p:notesSz cx="7105650" cy="10239375"/>
  <p:embeddedFontLst>
    <p:embeddedFont>
      <p:font typeface="Angsana New" pitchFamily="18" charset="-34"/>
      <p:regular r:id="rId3"/>
      <p:bold r:id="rId4"/>
      <p:italic r:id="rId5"/>
      <p:boldItalic r:id="rId6"/>
    </p:embeddedFont>
    <p:embeddedFont>
      <p:font typeface="TH SarabunPSK" pitchFamily="34" charset="-34"/>
      <p:regular r:id="rId7"/>
      <p:bold r:id="rId8"/>
      <p:italic r:id="rId9"/>
      <p:boldItalic r:id="rId10"/>
    </p:embeddedFont>
    <p:embeddedFont>
      <p:font typeface="Calibri Light" pitchFamily="34" charset="0"/>
      <p:regular r:id="rId11"/>
      <p:italic r:id="rId12"/>
    </p:embeddedFont>
    <p:embeddedFont>
      <p:font typeface="Cordia New" pitchFamily="34" charset="-34"/>
      <p:regular r:id="rId13"/>
      <p:bold r:id="rId14"/>
      <p:italic r:id="rId15"/>
      <p:boldItalic r:id="rId16"/>
    </p:embeddedFont>
    <p:embeddedFont>
      <p:font typeface="4711_AtNoon_Olive" pitchFamily="2" charset="0"/>
      <p:regular r:id="rId17"/>
    </p:embeddedFont>
    <p:embeddedFont>
      <p:font typeface="Calibri" pitchFamily="34" charset="0"/>
      <p:regular r:id="rId18"/>
      <p:bold r:id="rId19"/>
      <p:italic r:id="rId20"/>
      <p:boldItalic r:id="rId21"/>
    </p:embeddedFont>
  </p:embeddedFontLst>
  <p:defaultTextStyle>
    <a:defPPr>
      <a:defRPr lang="en-US"/>
    </a:defPPr>
    <a:lvl1pPr marL="0" algn="l" defTabSz="497739" rtl="0" eaLnBrk="1" latinLnBrk="0" hangingPunct="1">
      <a:defRPr sz="1960" kern="1200">
        <a:solidFill>
          <a:schemeClr val="tx1"/>
        </a:solidFill>
        <a:latin typeface="+mn-lt"/>
        <a:ea typeface="+mn-ea"/>
        <a:cs typeface="+mn-cs"/>
      </a:defRPr>
    </a:lvl1pPr>
    <a:lvl2pPr marL="497739" algn="l" defTabSz="497739" rtl="0" eaLnBrk="1" latinLnBrk="0" hangingPunct="1">
      <a:defRPr sz="1960" kern="1200">
        <a:solidFill>
          <a:schemeClr val="tx1"/>
        </a:solidFill>
        <a:latin typeface="+mn-lt"/>
        <a:ea typeface="+mn-ea"/>
        <a:cs typeface="+mn-cs"/>
      </a:defRPr>
    </a:lvl2pPr>
    <a:lvl3pPr marL="995478" algn="l" defTabSz="497739" rtl="0" eaLnBrk="1" latinLnBrk="0" hangingPunct="1">
      <a:defRPr sz="1960" kern="1200">
        <a:solidFill>
          <a:schemeClr val="tx1"/>
        </a:solidFill>
        <a:latin typeface="+mn-lt"/>
        <a:ea typeface="+mn-ea"/>
        <a:cs typeface="+mn-cs"/>
      </a:defRPr>
    </a:lvl3pPr>
    <a:lvl4pPr marL="1493217" algn="l" defTabSz="497739" rtl="0" eaLnBrk="1" latinLnBrk="0" hangingPunct="1">
      <a:defRPr sz="1960" kern="1200">
        <a:solidFill>
          <a:schemeClr val="tx1"/>
        </a:solidFill>
        <a:latin typeface="+mn-lt"/>
        <a:ea typeface="+mn-ea"/>
        <a:cs typeface="+mn-cs"/>
      </a:defRPr>
    </a:lvl4pPr>
    <a:lvl5pPr marL="1990957" algn="l" defTabSz="497739" rtl="0" eaLnBrk="1" latinLnBrk="0" hangingPunct="1">
      <a:defRPr sz="1960" kern="1200">
        <a:solidFill>
          <a:schemeClr val="tx1"/>
        </a:solidFill>
        <a:latin typeface="+mn-lt"/>
        <a:ea typeface="+mn-ea"/>
        <a:cs typeface="+mn-cs"/>
      </a:defRPr>
    </a:lvl5pPr>
    <a:lvl6pPr marL="2488695" algn="l" defTabSz="497739" rtl="0" eaLnBrk="1" latinLnBrk="0" hangingPunct="1">
      <a:defRPr sz="1960" kern="1200">
        <a:solidFill>
          <a:schemeClr val="tx1"/>
        </a:solidFill>
        <a:latin typeface="+mn-lt"/>
        <a:ea typeface="+mn-ea"/>
        <a:cs typeface="+mn-cs"/>
      </a:defRPr>
    </a:lvl6pPr>
    <a:lvl7pPr marL="2986435" algn="l" defTabSz="497739" rtl="0" eaLnBrk="1" latinLnBrk="0" hangingPunct="1">
      <a:defRPr sz="1960" kern="1200">
        <a:solidFill>
          <a:schemeClr val="tx1"/>
        </a:solidFill>
        <a:latin typeface="+mn-lt"/>
        <a:ea typeface="+mn-ea"/>
        <a:cs typeface="+mn-cs"/>
      </a:defRPr>
    </a:lvl7pPr>
    <a:lvl8pPr marL="3484174" algn="l" defTabSz="497739" rtl="0" eaLnBrk="1" latinLnBrk="0" hangingPunct="1">
      <a:defRPr sz="1960" kern="1200">
        <a:solidFill>
          <a:schemeClr val="tx1"/>
        </a:solidFill>
        <a:latin typeface="+mn-lt"/>
        <a:ea typeface="+mn-ea"/>
        <a:cs typeface="+mn-cs"/>
      </a:defRPr>
    </a:lvl8pPr>
    <a:lvl9pPr marL="3981914" algn="l" defTabSz="497739" rtl="0" eaLnBrk="1" latinLnBrk="0" hangingPunct="1">
      <a:defRPr sz="196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A9600"/>
    <a:srgbClr val="FF0066"/>
    <a:srgbClr val="FFCC00"/>
    <a:srgbClr val="F5A109"/>
    <a:srgbClr val="504E00"/>
    <a:srgbClr val="FFCF00"/>
    <a:srgbClr val="686600"/>
    <a:srgbClr val="FFCE00"/>
    <a:srgbClr val="FFF600"/>
    <a:srgbClr val="F8F27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61" autoAdjust="0"/>
    <p:restoredTop sz="94660"/>
  </p:normalViewPr>
  <p:slideViewPr>
    <p:cSldViewPr snapToGrid="0">
      <p:cViewPr>
        <p:scale>
          <a:sx n="80" d="100"/>
          <a:sy n="80" d="100"/>
        </p:scale>
        <p:origin x="-1428" y="510"/>
      </p:cViewPr>
      <p:guideLst>
        <p:guide orient="horz" pos="3367"/>
        <p:guide pos="2381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6.fntdata"/><Relationship Id="rId13" Type="http://schemas.openxmlformats.org/officeDocument/2006/relationships/font" Target="fonts/font11.fntdata"/><Relationship Id="rId18" Type="http://schemas.openxmlformats.org/officeDocument/2006/relationships/font" Target="fonts/font16.fntdata"/><Relationship Id="rId3" Type="http://schemas.openxmlformats.org/officeDocument/2006/relationships/font" Target="fonts/font1.fntdata"/><Relationship Id="rId21" Type="http://schemas.openxmlformats.org/officeDocument/2006/relationships/font" Target="fonts/font19.fntdata"/><Relationship Id="rId7" Type="http://schemas.openxmlformats.org/officeDocument/2006/relationships/font" Target="fonts/font5.fntdata"/><Relationship Id="rId12" Type="http://schemas.openxmlformats.org/officeDocument/2006/relationships/font" Target="fonts/font10.fntdata"/><Relationship Id="rId17" Type="http://schemas.openxmlformats.org/officeDocument/2006/relationships/font" Target="fonts/font15.fntdata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font" Target="fonts/font14.fntdata"/><Relationship Id="rId20" Type="http://schemas.openxmlformats.org/officeDocument/2006/relationships/font" Target="fonts/font18.fntdata"/><Relationship Id="rId1" Type="http://schemas.openxmlformats.org/officeDocument/2006/relationships/slideMaster" Target="slideMasters/slideMaster1.xml"/><Relationship Id="rId6" Type="http://schemas.openxmlformats.org/officeDocument/2006/relationships/font" Target="fonts/font4.fntdata"/><Relationship Id="rId11" Type="http://schemas.openxmlformats.org/officeDocument/2006/relationships/font" Target="fonts/font9.fntdata"/><Relationship Id="rId24" Type="http://schemas.openxmlformats.org/officeDocument/2006/relationships/theme" Target="theme/theme1.xml"/><Relationship Id="rId5" Type="http://schemas.openxmlformats.org/officeDocument/2006/relationships/font" Target="fonts/font3.fntdata"/><Relationship Id="rId15" Type="http://schemas.openxmlformats.org/officeDocument/2006/relationships/font" Target="fonts/font13.fntdata"/><Relationship Id="rId23" Type="http://schemas.openxmlformats.org/officeDocument/2006/relationships/viewProps" Target="viewProps.xml"/><Relationship Id="rId10" Type="http://schemas.openxmlformats.org/officeDocument/2006/relationships/font" Target="fonts/font8.fntdata"/><Relationship Id="rId19" Type="http://schemas.openxmlformats.org/officeDocument/2006/relationships/font" Target="fonts/font17.fntdata"/><Relationship Id="rId4" Type="http://schemas.openxmlformats.org/officeDocument/2006/relationships/font" Target="fonts/font2.fntdata"/><Relationship Id="rId9" Type="http://schemas.openxmlformats.org/officeDocument/2006/relationships/font" Target="fonts/font7.fntdata"/><Relationship Id="rId14" Type="http://schemas.openxmlformats.org/officeDocument/2006/relationships/font" Target="fonts/font12.fntdata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สไลด์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66976" y="1749795"/>
            <a:ext cx="6425724" cy="3722335"/>
          </a:xfrm>
        </p:spPr>
        <p:txBody>
          <a:bodyPr anchor="b"/>
          <a:lstStyle>
            <a:lvl1pPr algn="ctr">
              <a:defRPr sz="496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44960" y="5615678"/>
            <a:ext cx="5669756" cy="2581379"/>
          </a:xfrm>
        </p:spPr>
        <p:txBody>
          <a:bodyPr/>
          <a:lstStyle>
            <a:lvl1pPr marL="0" indent="0" algn="ctr">
              <a:buNone/>
              <a:defRPr sz="1984"/>
            </a:lvl1pPr>
            <a:lvl2pPr marL="377967" indent="0" algn="ctr">
              <a:buNone/>
              <a:defRPr sz="1653"/>
            </a:lvl2pPr>
            <a:lvl3pPr marL="755934" indent="0" algn="ctr">
              <a:buNone/>
              <a:defRPr sz="1488"/>
            </a:lvl3pPr>
            <a:lvl4pPr marL="1133902" indent="0" algn="ctr">
              <a:buNone/>
              <a:defRPr sz="1323"/>
            </a:lvl4pPr>
            <a:lvl5pPr marL="1511869" indent="0" algn="ctr">
              <a:buNone/>
              <a:defRPr sz="1323"/>
            </a:lvl5pPr>
            <a:lvl6pPr marL="1889836" indent="0" algn="ctr">
              <a:buNone/>
              <a:defRPr sz="1323"/>
            </a:lvl6pPr>
            <a:lvl7pPr marL="2267803" indent="0" algn="ctr">
              <a:buNone/>
              <a:defRPr sz="1323"/>
            </a:lvl7pPr>
            <a:lvl8pPr marL="2645771" indent="0" algn="ctr">
              <a:buNone/>
              <a:defRPr sz="1323"/>
            </a:lvl8pPr>
            <a:lvl9pPr marL="3023738" indent="0" algn="ctr">
              <a:buNone/>
              <a:defRPr sz="1323"/>
            </a:lvl9pPr>
          </a:lstStyle>
          <a:p>
            <a:r>
              <a:rPr lang="th-TH"/>
              <a:t>คลิกเพื่อแก้ไขสไตล์ชื่อเรื่องรองต้นแบบ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411C4A-6570-406B-9573-FC48F1C3EB7F}" type="datetimeFigureOut">
              <a:rPr lang="en-US" smtClean="0"/>
              <a:t>5/16/2024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568397-D369-44B5-A11D-F270689567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86683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411C4A-6570-406B-9573-FC48F1C3EB7F}" type="datetimeFigureOut">
              <a:rPr lang="en-US" smtClean="0"/>
              <a:t>5/16/2024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568397-D369-44B5-A11D-F270689567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50195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409893" y="569240"/>
            <a:ext cx="1630055" cy="9060817"/>
          </a:xfrm>
        </p:spPr>
        <p:txBody>
          <a:bodyPr vert="eaVert"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9728" y="569240"/>
            <a:ext cx="4795669" cy="9060817"/>
          </a:xfrm>
        </p:spPr>
        <p:txBody>
          <a:bodyPr vert="eaVert"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411C4A-6570-406B-9573-FC48F1C3EB7F}" type="datetimeFigureOut">
              <a:rPr lang="en-US" smtClean="0"/>
              <a:t>5/16/2024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568397-D369-44B5-A11D-F270689567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61188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411C4A-6570-406B-9573-FC48F1C3EB7F}" type="datetimeFigureOut">
              <a:rPr lang="en-US" smtClean="0"/>
              <a:t>5/16/2024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568397-D369-44B5-A11D-F270689567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14035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5791" y="2665532"/>
            <a:ext cx="6520220" cy="4447496"/>
          </a:xfrm>
        </p:spPr>
        <p:txBody>
          <a:bodyPr anchor="b"/>
          <a:lstStyle>
            <a:lvl1pPr>
              <a:defRPr sz="496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5791" y="7155103"/>
            <a:ext cx="6520220" cy="2338833"/>
          </a:xfrm>
        </p:spPr>
        <p:txBody>
          <a:bodyPr/>
          <a:lstStyle>
            <a:lvl1pPr marL="0" indent="0">
              <a:buNone/>
              <a:defRPr sz="1984">
                <a:solidFill>
                  <a:schemeClr val="tx1"/>
                </a:solidFill>
              </a:defRPr>
            </a:lvl1pPr>
            <a:lvl2pPr marL="377967" indent="0">
              <a:buNone/>
              <a:defRPr sz="1653">
                <a:solidFill>
                  <a:schemeClr val="tx1">
                    <a:tint val="75000"/>
                  </a:schemeClr>
                </a:solidFill>
              </a:defRPr>
            </a:lvl2pPr>
            <a:lvl3pPr marL="755934" indent="0">
              <a:buNone/>
              <a:defRPr sz="1488">
                <a:solidFill>
                  <a:schemeClr val="tx1">
                    <a:tint val="75000"/>
                  </a:schemeClr>
                </a:solidFill>
              </a:defRPr>
            </a:lvl3pPr>
            <a:lvl4pPr marL="1133902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4pPr>
            <a:lvl5pPr marL="1511869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5pPr>
            <a:lvl6pPr marL="1889836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6pPr>
            <a:lvl7pPr marL="2267803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7pPr>
            <a:lvl8pPr marL="2645771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8pPr>
            <a:lvl9pPr marL="3023738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411C4A-6570-406B-9573-FC48F1C3EB7F}" type="datetimeFigureOut">
              <a:rPr lang="en-US" smtClean="0"/>
              <a:t>5/16/2024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568397-D369-44B5-A11D-F270689567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91058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9728" y="2846200"/>
            <a:ext cx="3212862" cy="6783857"/>
          </a:xfrm>
        </p:spPr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27085" y="2846200"/>
            <a:ext cx="3212862" cy="6783857"/>
          </a:xfrm>
        </p:spPr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411C4A-6570-406B-9573-FC48F1C3EB7F}" type="datetimeFigureOut">
              <a:rPr lang="en-US" smtClean="0"/>
              <a:t>5/16/2024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568397-D369-44B5-A11D-F270689567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86661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569242"/>
            <a:ext cx="6520220" cy="2066590"/>
          </a:xfrm>
        </p:spPr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20713" y="2620980"/>
            <a:ext cx="3198096" cy="1284502"/>
          </a:xfrm>
        </p:spPr>
        <p:txBody>
          <a:bodyPr anchor="b"/>
          <a:lstStyle>
            <a:lvl1pPr marL="0" indent="0">
              <a:buNone/>
              <a:defRPr sz="1984" b="1"/>
            </a:lvl1pPr>
            <a:lvl2pPr marL="377967" indent="0">
              <a:buNone/>
              <a:defRPr sz="1653" b="1"/>
            </a:lvl2pPr>
            <a:lvl3pPr marL="755934" indent="0">
              <a:buNone/>
              <a:defRPr sz="1488" b="1"/>
            </a:lvl3pPr>
            <a:lvl4pPr marL="1133902" indent="0">
              <a:buNone/>
              <a:defRPr sz="1323" b="1"/>
            </a:lvl4pPr>
            <a:lvl5pPr marL="1511869" indent="0">
              <a:buNone/>
              <a:defRPr sz="1323" b="1"/>
            </a:lvl5pPr>
            <a:lvl6pPr marL="1889836" indent="0">
              <a:buNone/>
              <a:defRPr sz="1323" b="1"/>
            </a:lvl6pPr>
            <a:lvl7pPr marL="2267803" indent="0">
              <a:buNone/>
              <a:defRPr sz="1323" b="1"/>
            </a:lvl7pPr>
            <a:lvl8pPr marL="2645771" indent="0">
              <a:buNone/>
              <a:defRPr sz="1323" b="1"/>
            </a:lvl8pPr>
            <a:lvl9pPr marL="3023738" indent="0">
              <a:buNone/>
              <a:defRPr sz="1323" b="1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0713" y="3905482"/>
            <a:ext cx="3198096" cy="5744375"/>
          </a:xfrm>
        </p:spPr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27086" y="2620980"/>
            <a:ext cx="3213847" cy="1284502"/>
          </a:xfrm>
        </p:spPr>
        <p:txBody>
          <a:bodyPr anchor="b"/>
          <a:lstStyle>
            <a:lvl1pPr marL="0" indent="0">
              <a:buNone/>
              <a:defRPr sz="1984" b="1"/>
            </a:lvl1pPr>
            <a:lvl2pPr marL="377967" indent="0">
              <a:buNone/>
              <a:defRPr sz="1653" b="1"/>
            </a:lvl2pPr>
            <a:lvl3pPr marL="755934" indent="0">
              <a:buNone/>
              <a:defRPr sz="1488" b="1"/>
            </a:lvl3pPr>
            <a:lvl4pPr marL="1133902" indent="0">
              <a:buNone/>
              <a:defRPr sz="1323" b="1"/>
            </a:lvl4pPr>
            <a:lvl5pPr marL="1511869" indent="0">
              <a:buNone/>
              <a:defRPr sz="1323" b="1"/>
            </a:lvl5pPr>
            <a:lvl6pPr marL="1889836" indent="0">
              <a:buNone/>
              <a:defRPr sz="1323" b="1"/>
            </a:lvl6pPr>
            <a:lvl7pPr marL="2267803" indent="0">
              <a:buNone/>
              <a:defRPr sz="1323" b="1"/>
            </a:lvl7pPr>
            <a:lvl8pPr marL="2645771" indent="0">
              <a:buNone/>
              <a:defRPr sz="1323" b="1"/>
            </a:lvl8pPr>
            <a:lvl9pPr marL="3023738" indent="0">
              <a:buNone/>
              <a:defRPr sz="1323" b="1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27086" y="3905482"/>
            <a:ext cx="3213847" cy="5744375"/>
          </a:xfrm>
        </p:spPr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411C4A-6570-406B-9573-FC48F1C3EB7F}" type="datetimeFigureOut">
              <a:rPr lang="en-US" smtClean="0"/>
              <a:t>5/16/2024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568397-D369-44B5-A11D-F270689567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11304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411C4A-6570-406B-9573-FC48F1C3EB7F}" type="datetimeFigureOut">
              <a:rPr lang="en-US" smtClean="0"/>
              <a:t>5/16/2024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568397-D369-44B5-A11D-F270689567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86985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411C4A-6570-406B-9573-FC48F1C3EB7F}" type="datetimeFigureOut">
              <a:rPr lang="en-US" smtClean="0"/>
              <a:t>5/16/2024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568397-D369-44B5-A11D-F270689567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87469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712788"/>
            <a:ext cx="2438192" cy="2494756"/>
          </a:xfrm>
        </p:spPr>
        <p:txBody>
          <a:bodyPr anchor="b"/>
          <a:lstStyle>
            <a:lvl1pPr>
              <a:defRPr sz="2645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13847" y="1539425"/>
            <a:ext cx="3827085" cy="7598117"/>
          </a:xfrm>
        </p:spPr>
        <p:txBody>
          <a:bodyPr/>
          <a:lstStyle>
            <a:lvl1pPr>
              <a:defRPr sz="2645"/>
            </a:lvl1pPr>
            <a:lvl2pPr>
              <a:defRPr sz="2315"/>
            </a:lvl2pPr>
            <a:lvl3pPr>
              <a:defRPr sz="1984"/>
            </a:lvl3pPr>
            <a:lvl4pPr>
              <a:defRPr sz="1653"/>
            </a:lvl4pPr>
            <a:lvl5pPr>
              <a:defRPr sz="1653"/>
            </a:lvl5pPr>
            <a:lvl6pPr>
              <a:defRPr sz="1653"/>
            </a:lvl6pPr>
            <a:lvl7pPr>
              <a:defRPr sz="1653"/>
            </a:lvl7pPr>
            <a:lvl8pPr>
              <a:defRPr sz="1653"/>
            </a:lvl8pPr>
            <a:lvl9pPr>
              <a:defRPr sz="1653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0712" y="3207544"/>
            <a:ext cx="2438192" cy="5942372"/>
          </a:xfrm>
        </p:spPr>
        <p:txBody>
          <a:bodyPr/>
          <a:lstStyle>
            <a:lvl1pPr marL="0" indent="0">
              <a:buNone/>
              <a:defRPr sz="1323"/>
            </a:lvl1pPr>
            <a:lvl2pPr marL="377967" indent="0">
              <a:buNone/>
              <a:defRPr sz="1157"/>
            </a:lvl2pPr>
            <a:lvl3pPr marL="755934" indent="0">
              <a:buNone/>
              <a:defRPr sz="992"/>
            </a:lvl3pPr>
            <a:lvl4pPr marL="1133902" indent="0">
              <a:buNone/>
              <a:defRPr sz="827"/>
            </a:lvl4pPr>
            <a:lvl5pPr marL="1511869" indent="0">
              <a:buNone/>
              <a:defRPr sz="827"/>
            </a:lvl5pPr>
            <a:lvl6pPr marL="1889836" indent="0">
              <a:buNone/>
              <a:defRPr sz="827"/>
            </a:lvl6pPr>
            <a:lvl7pPr marL="2267803" indent="0">
              <a:buNone/>
              <a:defRPr sz="827"/>
            </a:lvl7pPr>
            <a:lvl8pPr marL="2645771" indent="0">
              <a:buNone/>
              <a:defRPr sz="827"/>
            </a:lvl8pPr>
            <a:lvl9pPr marL="3023738" indent="0">
              <a:buNone/>
              <a:defRPr sz="827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411C4A-6570-406B-9573-FC48F1C3EB7F}" type="datetimeFigureOut">
              <a:rPr lang="en-US" smtClean="0"/>
              <a:t>5/16/2024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568397-D369-44B5-A11D-F270689567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57151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712788"/>
            <a:ext cx="2438192" cy="2494756"/>
          </a:xfrm>
        </p:spPr>
        <p:txBody>
          <a:bodyPr anchor="b"/>
          <a:lstStyle>
            <a:lvl1pPr>
              <a:defRPr sz="2645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213847" y="1539425"/>
            <a:ext cx="3827085" cy="7598117"/>
          </a:xfrm>
        </p:spPr>
        <p:txBody>
          <a:bodyPr anchor="t"/>
          <a:lstStyle>
            <a:lvl1pPr marL="0" indent="0">
              <a:buNone/>
              <a:defRPr sz="2645"/>
            </a:lvl1pPr>
            <a:lvl2pPr marL="377967" indent="0">
              <a:buNone/>
              <a:defRPr sz="2315"/>
            </a:lvl2pPr>
            <a:lvl3pPr marL="755934" indent="0">
              <a:buNone/>
              <a:defRPr sz="1984"/>
            </a:lvl3pPr>
            <a:lvl4pPr marL="1133902" indent="0">
              <a:buNone/>
              <a:defRPr sz="1653"/>
            </a:lvl4pPr>
            <a:lvl5pPr marL="1511869" indent="0">
              <a:buNone/>
              <a:defRPr sz="1653"/>
            </a:lvl5pPr>
            <a:lvl6pPr marL="1889836" indent="0">
              <a:buNone/>
              <a:defRPr sz="1653"/>
            </a:lvl6pPr>
            <a:lvl7pPr marL="2267803" indent="0">
              <a:buNone/>
              <a:defRPr sz="1653"/>
            </a:lvl7pPr>
            <a:lvl8pPr marL="2645771" indent="0">
              <a:buNone/>
              <a:defRPr sz="1653"/>
            </a:lvl8pPr>
            <a:lvl9pPr marL="3023738" indent="0">
              <a:buNone/>
              <a:defRPr sz="1653"/>
            </a:lvl9pPr>
          </a:lstStyle>
          <a:p>
            <a:r>
              <a:rPr lang="th-TH"/>
              <a:t>คลิกไอคอนเพื่อเพิ่มรูปภาพ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0712" y="3207544"/>
            <a:ext cx="2438192" cy="5942372"/>
          </a:xfrm>
        </p:spPr>
        <p:txBody>
          <a:bodyPr/>
          <a:lstStyle>
            <a:lvl1pPr marL="0" indent="0">
              <a:buNone/>
              <a:defRPr sz="1323"/>
            </a:lvl1pPr>
            <a:lvl2pPr marL="377967" indent="0">
              <a:buNone/>
              <a:defRPr sz="1157"/>
            </a:lvl2pPr>
            <a:lvl3pPr marL="755934" indent="0">
              <a:buNone/>
              <a:defRPr sz="992"/>
            </a:lvl3pPr>
            <a:lvl4pPr marL="1133902" indent="0">
              <a:buNone/>
              <a:defRPr sz="827"/>
            </a:lvl4pPr>
            <a:lvl5pPr marL="1511869" indent="0">
              <a:buNone/>
              <a:defRPr sz="827"/>
            </a:lvl5pPr>
            <a:lvl6pPr marL="1889836" indent="0">
              <a:buNone/>
              <a:defRPr sz="827"/>
            </a:lvl6pPr>
            <a:lvl7pPr marL="2267803" indent="0">
              <a:buNone/>
              <a:defRPr sz="827"/>
            </a:lvl7pPr>
            <a:lvl8pPr marL="2645771" indent="0">
              <a:buNone/>
              <a:defRPr sz="827"/>
            </a:lvl8pPr>
            <a:lvl9pPr marL="3023738" indent="0">
              <a:buNone/>
              <a:defRPr sz="827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411C4A-6570-406B-9573-FC48F1C3EB7F}" type="datetimeFigureOut">
              <a:rPr lang="en-US" smtClean="0"/>
              <a:t>5/16/2024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568397-D369-44B5-A11D-F270689567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27486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19728" y="569242"/>
            <a:ext cx="6520220" cy="20665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9728" y="2846200"/>
            <a:ext cx="6520220" cy="67838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9728" y="9909729"/>
            <a:ext cx="1700927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411C4A-6570-406B-9573-FC48F1C3EB7F}" type="datetimeFigureOut">
              <a:rPr lang="en-US" smtClean="0"/>
              <a:t>5/16/2024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04143" y="9909729"/>
            <a:ext cx="2551390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39020" y="9909729"/>
            <a:ext cx="1700927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568397-D369-44B5-A11D-F270689567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3153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755934" rtl="0" eaLnBrk="1" latinLnBrk="0" hangingPunct="1">
        <a:lnSpc>
          <a:spcPct val="90000"/>
        </a:lnSpc>
        <a:spcBef>
          <a:spcPct val="0"/>
        </a:spcBef>
        <a:buNone/>
        <a:defRPr sz="363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8984" indent="-188984" algn="l" defTabSz="755934" rtl="0" eaLnBrk="1" latinLnBrk="0" hangingPunct="1">
        <a:lnSpc>
          <a:spcPct val="90000"/>
        </a:lnSpc>
        <a:spcBef>
          <a:spcPts val="827"/>
        </a:spcBef>
        <a:buFont typeface="Arial" panose="020B0604020202020204" pitchFamily="34" charset="0"/>
        <a:buChar char="•"/>
        <a:defRPr sz="2315" kern="1200">
          <a:solidFill>
            <a:schemeClr val="tx1"/>
          </a:solidFill>
          <a:latin typeface="+mn-lt"/>
          <a:ea typeface="+mn-ea"/>
          <a:cs typeface="+mn-cs"/>
        </a:defRPr>
      </a:lvl1pPr>
      <a:lvl2pPr marL="566951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944918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653" kern="1200">
          <a:solidFill>
            <a:schemeClr val="tx1"/>
          </a:solidFill>
          <a:latin typeface="+mn-lt"/>
          <a:ea typeface="+mn-ea"/>
          <a:cs typeface="+mn-cs"/>
        </a:defRPr>
      </a:lvl3pPr>
      <a:lvl4pPr marL="1322885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700853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2078820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456787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834754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212722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1pPr>
      <a:lvl2pPr marL="377967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2pPr>
      <a:lvl3pPr marL="755934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3pPr>
      <a:lvl4pPr marL="1133902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511869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1889836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267803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645771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023738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2.png"/><Relationship Id="rId7" Type="http://schemas.openxmlformats.org/officeDocument/2006/relationships/image" Target="../media/image5.png"/><Relationship Id="rId12" Type="http://schemas.openxmlformats.org/officeDocument/2006/relationships/image" Target="../media/image10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11" Type="http://schemas.openxmlformats.org/officeDocument/2006/relationships/image" Target="../media/image9.jpeg"/><Relationship Id="rId5" Type="http://schemas.openxmlformats.org/officeDocument/2006/relationships/image" Target="../media/image3.jpeg"/><Relationship Id="rId10" Type="http://schemas.openxmlformats.org/officeDocument/2006/relationships/image" Target="../media/image8.jpeg"/><Relationship Id="rId4" Type="http://schemas.openxmlformats.org/officeDocument/2006/relationships/hyperlink" Target="mailto:Payakhan@saraban.mail.go.th" TargetMode="External"/><Relationship Id="rId9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" name="รูปภาพ 43">
            <a:extLst>
              <a:ext uri="{FF2B5EF4-FFF2-40B4-BE49-F238E27FC236}">
                <a16:creationId xmlns:a16="http://schemas.microsoft.com/office/drawing/2014/main" xmlns="" id="{3C9A1D41-4999-47E5-B4E9-4AA4DF5C601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2101" y="-1713756"/>
            <a:ext cx="7706083" cy="10781015"/>
          </a:xfrm>
          <a:prstGeom prst="rect">
            <a:avLst/>
          </a:prstGeom>
        </p:spPr>
      </p:pic>
      <p:sp>
        <p:nvSpPr>
          <p:cNvPr id="2" name="สี่เหลี่ยมผืนผ้า 1">
            <a:extLst>
              <a:ext uri="{FF2B5EF4-FFF2-40B4-BE49-F238E27FC236}">
                <a16:creationId xmlns:a16="http://schemas.microsoft.com/office/drawing/2014/main" xmlns="" id="{16617BEC-CFD5-4A39-828E-E3089860947C}"/>
              </a:ext>
            </a:extLst>
          </p:cNvPr>
          <p:cNvSpPr/>
          <p:nvPr/>
        </p:nvSpPr>
        <p:spPr>
          <a:xfrm>
            <a:off x="7226877" y="8540678"/>
            <a:ext cx="427105" cy="1878296"/>
          </a:xfrm>
          <a:prstGeom prst="rect">
            <a:avLst/>
          </a:prstGeom>
          <a:solidFill>
            <a:srgbClr val="FC49A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45" name="สี่เหลี่ยมผืนผ้า 44">
            <a:extLst>
              <a:ext uri="{FF2B5EF4-FFF2-40B4-BE49-F238E27FC236}">
                <a16:creationId xmlns:a16="http://schemas.microsoft.com/office/drawing/2014/main" xmlns="" id="{1DA8363F-AAA7-4AB0-841E-682B85D52B39}"/>
              </a:ext>
            </a:extLst>
          </p:cNvPr>
          <p:cNvSpPr/>
          <p:nvPr/>
        </p:nvSpPr>
        <p:spPr>
          <a:xfrm>
            <a:off x="-52101" y="9117892"/>
            <a:ext cx="7696838" cy="866380"/>
          </a:xfrm>
          <a:prstGeom prst="rect">
            <a:avLst/>
          </a:prstGeom>
          <a:solidFill>
            <a:srgbClr val="AC24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3" name="สี่เหลี่ยมผืนผ้า 12">
            <a:extLst>
              <a:ext uri="{FF2B5EF4-FFF2-40B4-BE49-F238E27FC236}">
                <a16:creationId xmlns:a16="http://schemas.microsoft.com/office/drawing/2014/main" xmlns="" id="{B339C911-306F-4D4A-AE02-A91A32276AA3}"/>
              </a:ext>
            </a:extLst>
          </p:cNvPr>
          <p:cNvSpPr/>
          <p:nvPr/>
        </p:nvSpPr>
        <p:spPr>
          <a:xfrm>
            <a:off x="2778108" y="437887"/>
            <a:ext cx="4816475" cy="563524"/>
          </a:xfrm>
          <a:prstGeom prst="rect">
            <a:avLst/>
          </a:prstGeom>
          <a:solidFill>
            <a:srgbClr val="AC24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2" name="รูปแบบอิสระ: รูปร่าง 11">
            <a:extLst>
              <a:ext uri="{FF2B5EF4-FFF2-40B4-BE49-F238E27FC236}">
                <a16:creationId xmlns:a16="http://schemas.microsoft.com/office/drawing/2014/main" xmlns="" id="{BC498157-223A-4A1C-B58A-73F5EAD136B9}"/>
              </a:ext>
            </a:extLst>
          </p:cNvPr>
          <p:cNvSpPr/>
          <p:nvPr/>
        </p:nvSpPr>
        <p:spPr>
          <a:xfrm>
            <a:off x="-22224" y="-182100"/>
            <a:ext cx="7616807" cy="2402958"/>
          </a:xfrm>
          <a:custGeom>
            <a:avLst/>
            <a:gdLst>
              <a:gd name="connsiteX0" fmla="*/ 0 w 7559675"/>
              <a:gd name="connsiteY0" fmla="*/ 0 h 2488019"/>
              <a:gd name="connsiteX1" fmla="*/ 7559675 w 7559675"/>
              <a:gd name="connsiteY1" fmla="*/ 0 h 2488019"/>
              <a:gd name="connsiteX2" fmla="*/ 7559675 w 7559675"/>
              <a:gd name="connsiteY2" fmla="*/ 765544 h 2488019"/>
              <a:gd name="connsiteX3" fmla="*/ 3253562 w 7559675"/>
              <a:gd name="connsiteY3" fmla="*/ 765544 h 2488019"/>
              <a:gd name="connsiteX4" fmla="*/ 3253562 w 7559675"/>
              <a:gd name="connsiteY4" fmla="*/ 804820 h 2488019"/>
              <a:gd name="connsiteX5" fmla="*/ 3248514 w 7559675"/>
              <a:gd name="connsiteY5" fmla="*/ 799677 h 2488019"/>
              <a:gd name="connsiteX6" fmla="*/ 1528292 w 7559675"/>
              <a:gd name="connsiteY6" fmla="*/ 2488019 h 2488019"/>
              <a:gd name="connsiteX7" fmla="*/ 0 w 7559675"/>
              <a:gd name="connsiteY7" fmla="*/ 2488019 h 24880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559675" h="2488019">
                <a:moveTo>
                  <a:pt x="0" y="0"/>
                </a:moveTo>
                <a:lnTo>
                  <a:pt x="7559675" y="0"/>
                </a:lnTo>
                <a:lnTo>
                  <a:pt x="7559675" y="765544"/>
                </a:lnTo>
                <a:lnTo>
                  <a:pt x="3253562" y="765544"/>
                </a:lnTo>
                <a:lnTo>
                  <a:pt x="3253562" y="804820"/>
                </a:lnTo>
                <a:lnTo>
                  <a:pt x="3248514" y="799677"/>
                </a:lnTo>
                <a:lnTo>
                  <a:pt x="1528292" y="2488019"/>
                </a:lnTo>
                <a:lnTo>
                  <a:pt x="0" y="2488019"/>
                </a:lnTo>
                <a:close/>
              </a:path>
            </a:pathLst>
          </a:custGeom>
          <a:gradFill flip="none" rotWithShape="1">
            <a:gsLst>
              <a:gs pos="0">
                <a:srgbClr val="EE007D"/>
              </a:gs>
              <a:gs pos="58000">
                <a:srgbClr val="FF57AF"/>
              </a:gs>
              <a:gs pos="100000">
                <a:srgbClr val="EE007D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th-TH"/>
          </a:p>
        </p:txBody>
      </p:sp>
      <p:sp>
        <p:nvSpPr>
          <p:cNvPr id="19" name="สี่เหลี่ยมผืนผ้า 18">
            <a:extLst>
              <a:ext uri="{FF2B5EF4-FFF2-40B4-BE49-F238E27FC236}">
                <a16:creationId xmlns:a16="http://schemas.microsoft.com/office/drawing/2014/main" xmlns="" id="{64618E68-E4E7-4173-B5F1-25ABC09D9135}"/>
              </a:ext>
            </a:extLst>
          </p:cNvPr>
          <p:cNvSpPr/>
          <p:nvPr/>
        </p:nvSpPr>
        <p:spPr>
          <a:xfrm>
            <a:off x="-56587" y="9900509"/>
            <a:ext cx="7710569" cy="867054"/>
          </a:xfrm>
          <a:prstGeom prst="rect">
            <a:avLst/>
          </a:prstGeom>
          <a:gradFill>
            <a:gsLst>
              <a:gs pos="0">
                <a:srgbClr val="F10D85"/>
              </a:gs>
              <a:gs pos="51000">
                <a:srgbClr val="FE53AD"/>
              </a:gs>
              <a:gs pos="100000">
                <a:srgbClr val="F21287"/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25" name="สี่เหลี่ยมผืนผ้า 24">
            <a:extLst>
              <a:ext uri="{FF2B5EF4-FFF2-40B4-BE49-F238E27FC236}">
                <a16:creationId xmlns:a16="http://schemas.microsoft.com/office/drawing/2014/main" xmlns="" id="{8AE30FA7-7466-4B91-81B8-C924299F762B}"/>
              </a:ext>
            </a:extLst>
          </p:cNvPr>
          <p:cNvSpPr/>
          <p:nvPr/>
        </p:nvSpPr>
        <p:spPr>
          <a:xfrm>
            <a:off x="722410" y="2954786"/>
            <a:ext cx="5925787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th-TH" sz="2400" b="1" dirty="0" smtClean="0">
                <a:ln w="0"/>
                <a:solidFill>
                  <a:srgbClr val="AC246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โครงการสืบสานประเพณีรดน้ำดำหัวผู้สูงอายุ</a:t>
            </a:r>
            <a:endParaRPr lang="th-TH" sz="2400" b="1" dirty="0">
              <a:ln w="0"/>
              <a:solidFill>
                <a:srgbClr val="AC2462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27" name="สี่เหลี่ยมผืนผ้า 26">
            <a:extLst>
              <a:ext uri="{FF2B5EF4-FFF2-40B4-BE49-F238E27FC236}">
                <a16:creationId xmlns:a16="http://schemas.microsoft.com/office/drawing/2014/main" xmlns="" id="{12A7FF7D-BEB4-4D52-9194-4F61C02BD79F}"/>
              </a:ext>
            </a:extLst>
          </p:cNvPr>
          <p:cNvSpPr/>
          <p:nvPr/>
        </p:nvSpPr>
        <p:spPr>
          <a:xfrm>
            <a:off x="353655" y="3549757"/>
            <a:ext cx="6931638" cy="1754326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thaiDist"/>
            <a:r>
              <a:rPr lang="th-TH" sz="1800" b="1" dirty="0">
                <a:ln w="0"/>
                <a:solidFill>
                  <a:srgbClr val="791944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วันพุธที่ 10 เมษายน 2567 เทศบาลตำบลพญาขัน โดยนายภัทรภณ  ฟองทอง นายกเทศมนตรีตำบลพญาขัน พร้อมด้วยคณะผู้บริหาร สมาชิกสภาเทศบาล ปลัดเทศบาล พนักงานเทศบาล จัดโครงการสืบสาน</a:t>
            </a:r>
            <a:r>
              <a:rPr lang="th-TH" sz="1800" b="1" dirty="0" smtClean="0">
                <a:ln w="0"/>
                <a:solidFill>
                  <a:srgbClr val="791944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ประเพณี           รด</a:t>
            </a:r>
            <a:r>
              <a:rPr lang="th-TH" sz="1800" b="1" dirty="0">
                <a:ln w="0"/>
                <a:solidFill>
                  <a:srgbClr val="791944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น้ำขอพรผู้สูงอายุ ประจำปี 2567 ณ วัดเขาแดงตะวันออก  หมู่ที่5 ตำบลพญาขัน อำเภอเมืองพัทลุง จังหวัดพัทลุง โดยมี นายวิสุทธิ์ ธรรมเพชร นายกองค์การบริหารส่วนจังหวัดพัทลุง ให้เกียรติมาเป็นประธานเปิดในโครงการดังกล่าว โดยมีวัตถุประสงค์เพื่ออนุรักษ์ประเพณีท้องถิ่น ส่งเสริมให้เด็กและเยาวชน ได้แสดงออกถึงความกตัญญูและให้ความสำคัญกับผู้สูงอายุ</a:t>
            </a:r>
            <a:endParaRPr lang="th-TH" sz="1800" b="1" dirty="0">
              <a:ln w="0"/>
              <a:solidFill>
                <a:srgbClr val="791944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28" name="สี่เหลี่ยมผืนผ้า 27">
            <a:extLst>
              <a:ext uri="{FF2B5EF4-FFF2-40B4-BE49-F238E27FC236}">
                <a16:creationId xmlns:a16="http://schemas.microsoft.com/office/drawing/2014/main" xmlns="" id="{3615812F-A053-403C-A5DC-C3BAEA7A8FA3}"/>
              </a:ext>
            </a:extLst>
          </p:cNvPr>
          <p:cNvSpPr/>
          <p:nvPr/>
        </p:nvSpPr>
        <p:spPr>
          <a:xfrm>
            <a:off x="353655" y="3523329"/>
            <a:ext cx="6979644" cy="1752604"/>
          </a:xfrm>
          <a:prstGeom prst="rect">
            <a:avLst/>
          </a:prstGeom>
          <a:noFill/>
          <a:ln w="38100">
            <a:solidFill>
              <a:srgbClr val="FF57AF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pic>
        <p:nvPicPr>
          <p:cNvPr id="31" name="รูปภาพ 30">
            <a:extLst>
              <a:ext uri="{FF2B5EF4-FFF2-40B4-BE49-F238E27FC236}">
                <a16:creationId xmlns:a16="http://schemas.microsoft.com/office/drawing/2014/main" xmlns="" id="{009C7A9F-7873-4773-A08E-5308890EFA7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9509" y="9198002"/>
            <a:ext cx="498895" cy="498895"/>
          </a:xfrm>
          <a:prstGeom prst="rect">
            <a:avLst/>
          </a:prstGeom>
        </p:spPr>
      </p:pic>
      <p:sp>
        <p:nvSpPr>
          <p:cNvPr id="55" name="วงรี 54">
            <a:extLst>
              <a:ext uri="{FF2B5EF4-FFF2-40B4-BE49-F238E27FC236}">
                <a16:creationId xmlns:a16="http://schemas.microsoft.com/office/drawing/2014/main" xmlns="" id="{8353A4D2-9A4F-4A86-8FE6-964AC83E32CF}"/>
              </a:ext>
            </a:extLst>
          </p:cNvPr>
          <p:cNvSpPr/>
          <p:nvPr/>
        </p:nvSpPr>
        <p:spPr>
          <a:xfrm>
            <a:off x="304358" y="255183"/>
            <a:ext cx="1705122" cy="1679944"/>
          </a:xfrm>
          <a:prstGeom prst="ellipse">
            <a:avLst/>
          </a:prstGeom>
          <a:gradFill>
            <a:gsLst>
              <a:gs pos="0">
                <a:schemeClr val="bg1"/>
              </a:gs>
              <a:gs pos="50000">
                <a:schemeClr val="accent4">
                  <a:lumMod val="105000"/>
                  <a:satMod val="103000"/>
                  <a:tint val="73000"/>
                </a:schemeClr>
              </a:gs>
              <a:gs pos="100000">
                <a:schemeClr val="bg1"/>
              </a:gs>
            </a:gsLst>
          </a:gradFill>
          <a:ln>
            <a:solidFill>
              <a:srgbClr val="FF0066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56" name="สี่เหลี่ยมผืนผ้า 55">
            <a:extLst>
              <a:ext uri="{FF2B5EF4-FFF2-40B4-BE49-F238E27FC236}">
                <a16:creationId xmlns:a16="http://schemas.microsoft.com/office/drawing/2014/main" xmlns="" id="{911F4BE6-61E8-4A09-9009-6575C213E96F}"/>
              </a:ext>
            </a:extLst>
          </p:cNvPr>
          <p:cNvSpPr/>
          <p:nvPr/>
        </p:nvSpPr>
        <p:spPr>
          <a:xfrm>
            <a:off x="2402078" y="1163969"/>
            <a:ext cx="3052439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h-TH" sz="4400" b="1" cap="none" spc="0" dirty="0" smtClean="0">
                <a:ln w="0"/>
                <a:solidFill>
                  <a:srgbClr val="12360D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ข่าวประชาสัมพันธ์</a:t>
            </a:r>
            <a:endParaRPr lang="th-TH" sz="4400" b="1" cap="none" spc="0" dirty="0">
              <a:ln w="0"/>
              <a:solidFill>
                <a:srgbClr val="12360D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57" name="สี่เหลี่ยมผืนผ้า: มุมมน 22">
            <a:extLst>
              <a:ext uri="{FF2B5EF4-FFF2-40B4-BE49-F238E27FC236}">
                <a16:creationId xmlns:a16="http://schemas.microsoft.com/office/drawing/2014/main" xmlns="" id="{770D5598-0B82-4963-9760-443437B3EEDD}"/>
              </a:ext>
            </a:extLst>
          </p:cNvPr>
          <p:cNvSpPr/>
          <p:nvPr/>
        </p:nvSpPr>
        <p:spPr>
          <a:xfrm>
            <a:off x="2149434" y="2317313"/>
            <a:ext cx="3218447" cy="559060"/>
          </a:xfrm>
          <a:prstGeom prst="round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h-TH" dirty="0"/>
          </a:p>
        </p:txBody>
      </p:sp>
      <p:sp>
        <p:nvSpPr>
          <p:cNvPr id="60" name="สี่เหลี่ยมผืนผ้า 59">
            <a:extLst>
              <a:ext uri="{FF2B5EF4-FFF2-40B4-BE49-F238E27FC236}">
                <a16:creationId xmlns:a16="http://schemas.microsoft.com/office/drawing/2014/main" xmlns="" id="{CF9B9721-E4DB-4EFC-8C86-972B75FFAE40}"/>
              </a:ext>
            </a:extLst>
          </p:cNvPr>
          <p:cNvSpPr/>
          <p:nvPr/>
        </p:nvSpPr>
        <p:spPr>
          <a:xfrm>
            <a:off x="2703369" y="1779452"/>
            <a:ext cx="2664512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h-TH" sz="3200" b="1" dirty="0" smtClean="0">
                <a:ln w="0"/>
                <a:solidFill>
                  <a:srgbClr val="00B7E8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เทศบาลตำบลพญาขัน</a:t>
            </a:r>
            <a:endParaRPr lang="th-TH" sz="3200" b="1" cap="none" spc="0" dirty="0">
              <a:ln w="0"/>
              <a:solidFill>
                <a:srgbClr val="00B7E8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61" name="สี่เหลี่ยมผืนผ้า 60">
            <a:extLst>
              <a:ext uri="{FF2B5EF4-FFF2-40B4-BE49-F238E27FC236}">
                <a16:creationId xmlns:a16="http://schemas.microsoft.com/office/drawing/2014/main" xmlns="" id="{5D80D45B-209D-42B5-9739-363A035FA7D6}"/>
              </a:ext>
            </a:extLst>
          </p:cNvPr>
          <p:cNvSpPr/>
          <p:nvPr/>
        </p:nvSpPr>
        <p:spPr>
          <a:xfrm>
            <a:off x="2447183" y="2317313"/>
            <a:ext cx="2755883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lvl="0" algn="ctr"/>
            <a:r>
              <a:rPr lang="en-US" sz="3200" dirty="0" err="1">
                <a:ln w="9525" cap="rnd" cmpd="sng" algn="ctr">
                  <a:solidFill>
                    <a:srgbClr val="953735"/>
                  </a:solidFill>
                  <a:prstDash val="solid"/>
                  <a:bevel/>
                </a:ln>
                <a:solidFill>
                  <a:srgbClr val="984806"/>
                </a:solidFill>
                <a:latin typeface="4711_AtNoon_Olive"/>
                <a:ea typeface="Times New Roman"/>
              </a:rPr>
              <a:t>Payakhan</a:t>
            </a:r>
            <a:r>
              <a:rPr lang="en-US" sz="3200" dirty="0">
                <a:ln w="9525" cap="rnd" cmpd="sng" algn="ctr">
                  <a:solidFill>
                    <a:srgbClr val="953735"/>
                  </a:solidFill>
                  <a:prstDash val="solid"/>
                  <a:bevel/>
                </a:ln>
                <a:solidFill>
                  <a:srgbClr val="984806"/>
                </a:solidFill>
                <a:latin typeface="4711_AtNoon_Olive"/>
                <a:ea typeface="Times New Roman"/>
              </a:rPr>
              <a:t>  Municipality</a:t>
            </a:r>
            <a:endParaRPr lang="th-TH" sz="3200" b="1" dirty="0">
              <a:ln w="0"/>
              <a:solidFill>
                <a:prstClr val="white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65" name="Text Box 7225"/>
          <p:cNvSpPr txBox="1"/>
          <p:nvPr/>
        </p:nvSpPr>
        <p:spPr>
          <a:xfrm>
            <a:off x="5749299" y="2678373"/>
            <a:ext cx="1584000" cy="396000"/>
          </a:xfrm>
          <a:prstGeom prst="rect">
            <a:avLst/>
          </a:prstGeom>
          <a:noFill/>
          <a:ln>
            <a:noFill/>
          </a:ln>
        </p:spPr>
        <p:txBody>
          <a:bodyPr rot="0" spcFirstLastPara="1" vert="horz" wrap="square" lIns="91440" tIns="45720" rIns="91440" bIns="45720" numCol="1" spcCol="0" rtlCol="0" fromWordArt="0" anchor="t" anchorCtr="0" forceAA="0" compatLnSpc="1">
            <a:prstTxWarp prst="textArchDown">
              <a:avLst>
                <a:gd name="adj" fmla="val 20235582"/>
              </a:avLst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th-TH" sz="2000" b="1" dirty="0" smtClean="0">
                <a:solidFill>
                  <a:srgbClr val="000000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Calibri"/>
                <a:ea typeface="Calibri"/>
                <a:cs typeface="TH SarabunPSK"/>
              </a:rPr>
              <a:t>นายภัทรภณ ฟองทอง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th-TH" sz="2000" b="1" dirty="0" smtClean="0">
                <a:solidFill>
                  <a:srgbClr val="000000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Calibri"/>
                <a:ea typeface="Calibri"/>
                <a:cs typeface="TH SarabunPSK"/>
              </a:rPr>
              <a:t>นายกเทศมนตรีตำบลพญาขัน</a:t>
            </a:r>
            <a:endParaRPr lang="en-US" sz="2000" dirty="0">
              <a:effectLst/>
              <a:latin typeface="Calibri"/>
              <a:ea typeface="Calibri"/>
              <a:cs typeface="Cordia New"/>
            </a:endParaRPr>
          </a:p>
        </p:txBody>
      </p:sp>
      <p:sp>
        <p:nvSpPr>
          <p:cNvPr id="66" name="สี่เหลี่ยมผืนผ้า 65">
            <a:extLst>
              <a:ext uri="{FF2B5EF4-FFF2-40B4-BE49-F238E27FC236}">
                <a16:creationId xmlns:a16="http://schemas.microsoft.com/office/drawing/2014/main" xmlns="" id="{6B6A0F70-522E-44DB-89C5-2F9DF5254221}"/>
              </a:ext>
            </a:extLst>
          </p:cNvPr>
          <p:cNvSpPr/>
          <p:nvPr/>
        </p:nvSpPr>
        <p:spPr>
          <a:xfrm>
            <a:off x="-65563" y="9908364"/>
            <a:ext cx="7710299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th-TH" sz="2000" b="1" cap="none" spc="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สำนักงานเทศบาลตำบลพญาขัน </a:t>
            </a:r>
            <a:r>
              <a:rPr lang="th-TH" sz="2000" b="1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เลขที่ 142  หมู่ที่ 5 ตำบลพญาขัน อำเภอเมืองพัทลุง จังหวัดพัทลุง 93000   </a:t>
            </a:r>
            <a:r>
              <a:rPr lang="th-TH" sz="2000" b="1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  <a:sym typeface="Wingdings"/>
              </a:rPr>
              <a:t> </a:t>
            </a:r>
            <a:r>
              <a:rPr lang="th-TH" sz="2000" b="1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โทร 0-7467-0755 โทรสาร 0-7467-0756</a:t>
            </a:r>
            <a:endParaRPr lang="th-TH" sz="2000" b="1" cap="none" spc="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67" name="สี่เหลี่ยมผืนผ้า 66">
            <a:extLst>
              <a:ext uri="{FF2B5EF4-FFF2-40B4-BE49-F238E27FC236}">
                <a16:creationId xmlns:a16="http://schemas.microsoft.com/office/drawing/2014/main" xmlns="" id="{6B6A0F70-522E-44DB-89C5-2F9DF5254221}"/>
              </a:ext>
            </a:extLst>
          </p:cNvPr>
          <p:cNvSpPr/>
          <p:nvPr/>
        </p:nvSpPr>
        <p:spPr>
          <a:xfrm>
            <a:off x="30312" y="9259080"/>
            <a:ext cx="7571365" cy="43088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th-TH" sz="1800" b="1" cap="none" spc="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    </a:t>
            </a:r>
            <a:r>
              <a:rPr lang="en-US" sz="2200" b="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E-mail: </a:t>
            </a:r>
            <a:r>
              <a:rPr lang="en-US" sz="2200" b="1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  <a:hlinkClick r:id="rId4"/>
              </a:rPr>
              <a:t>Payakhan@saraban.mail.go.th</a:t>
            </a:r>
            <a:r>
              <a:rPr lang="en-US" sz="2200" b="1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          Facebook </a:t>
            </a:r>
            <a:r>
              <a:rPr lang="en-US" sz="2200" b="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:  </a:t>
            </a:r>
            <a:r>
              <a:rPr lang="th-TH" sz="2200" b="1" dirty="0" err="1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ทต</a:t>
            </a:r>
            <a:r>
              <a:rPr lang="th-TH" sz="2200" b="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.พญาขัน จังหวัดพัทลุง  </a:t>
            </a:r>
            <a:endParaRPr lang="th-TH" sz="2200" b="1" cap="none" spc="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pic>
        <p:nvPicPr>
          <p:cNvPr id="35" name="รูปภาพ 34" descr="โลโก้ทต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1" t="542"/>
          <a:stretch>
            <a:fillRect/>
          </a:stretch>
        </p:blipFill>
        <p:spPr bwMode="auto">
          <a:xfrm>
            <a:off x="304358" y="255184"/>
            <a:ext cx="1740531" cy="1679944"/>
          </a:xfrm>
          <a:prstGeom prst="ellipse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970588" y="-1971675"/>
            <a:ext cx="2400000" cy="180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5268" y="1001411"/>
            <a:ext cx="1470025" cy="173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2" descr="C:\Users\com\Desktop\New folder (19)\435683210_2292589911132604_6327130119833777913_n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0940" y="5418220"/>
            <a:ext cx="2400000" cy="1800000"/>
          </a:xfrm>
          <a:prstGeom prst="rect">
            <a:avLst/>
          </a:prstGeom>
          <a:noFill/>
          <a:ln w="635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com\Desktop\New folder (19)\435673492_2292591417799120_4335744751043481168_n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0408" y="5418220"/>
            <a:ext cx="2400000" cy="1800000"/>
          </a:xfrm>
          <a:prstGeom prst="rect">
            <a:avLst/>
          </a:prstGeom>
          <a:noFill/>
          <a:ln w="635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C:\Users\com\Desktop\New folder (19)\435757028_2292599251131670_8173144180625336874_n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900" y="5418220"/>
            <a:ext cx="2400000" cy="1800000"/>
          </a:xfrm>
          <a:prstGeom prst="rect">
            <a:avLst/>
          </a:prstGeom>
          <a:noFill/>
          <a:ln w="635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C:\Users\com\Desktop\New folder (19)\435683629_2292598587798403_864013891381032681_n.jp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8507" y="7315042"/>
            <a:ext cx="2400000" cy="1800000"/>
          </a:xfrm>
          <a:prstGeom prst="rect">
            <a:avLst/>
          </a:prstGeom>
          <a:noFill/>
          <a:ln w="635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C:\Users\com\Desktop\New folder (19)\435606611_2292599424464986_1652020365676047898_n.jp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2693" y="7306184"/>
            <a:ext cx="2400000" cy="1800000"/>
          </a:xfrm>
          <a:prstGeom prst="rect">
            <a:avLst/>
          </a:prstGeom>
          <a:noFill/>
          <a:ln w="635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C:\Users\com\Desktop\New folder (19)\435683629_2292598587798403_864013891381032681_n.jp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900" y="7317892"/>
            <a:ext cx="2400000" cy="1800000"/>
          </a:xfrm>
          <a:prstGeom prst="rect">
            <a:avLst/>
          </a:prstGeom>
          <a:noFill/>
          <a:ln w="635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89708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ธีมของ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ธีมของ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ธีมของ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2323</TotalTime>
  <Words>162</Words>
  <Application>Microsoft Office PowerPoint</Application>
  <PresentationFormat>กำหนดเอง</PresentationFormat>
  <Paragraphs>9</Paragraphs>
  <Slides>1</Slides>
  <Notes>0</Notes>
  <HiddenSlides>0</HiddenSlides>
  <MMClips>0</MMClips>
  <ScaleCrop>false</ScaleCrop>
  <HeadingPairs>
    <vt:vector size="6" baseType="variant">
      <vt:variant>
        <vt:lpstr>แบบอักษรที่ถูกใช้</vt:lpstr>
      </vt:variant>
      <vt:variant>
        <vt:i4>9</vt:i4>
      </vt:variant>
      <vt:variant>
        <vt:lpstr>ชุดรูปแบบ</vt:lpstr>
      </vt:variant>
      <vt:variant>
        <vt:i4>1</vt:i4>
      </vt:variant>
      <vt:variant>
        <vt:lpstr>ชื่อเรื่องภาพนิ่ง</vt:lpstr>
      </vt:variant>
      <vt:variant>
        <vt:i4>1</vt:i4>
      </vt:variant>
    </vt:vector>
  </HeadingPairs>
  <TitlesOfParts>
    <vt:vector size="11" baseType="lpstr">
      <vt:lpstr>Arial</vt:lpstr>
      <vt:lpstr>Angsana New</vt:lpstr>
      <vt:lpstr>TH SarabunPSK</vt:lpstr>
      <vt:lpstr>Times New Roman</vt:lpstr>
      <vt:lpstr>Wingdings</vt:lpstr>
      <vt:lpstr>Calibri Light</vt:lpstr>
      <vt:lpstr>Cordia New</vt:lpstr>
      <vt:lpstr>4711_AtNoon_Olive</vt:lpstr>
      <vt:lpstr>Calibri</vt:lpstr>
      <vt:lpstr>Office Theme</vt:lpstr>
      <vt:lpstr>งานนำเสนอ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Sumet Ratprachum</dc:creator>
  <cp:lastModifiedBy>com</cp:lastModifiedBy>
  <cp:revision>218</cp:revision>
  <cp:lastPrinted>2024-04-05T04:19:49Z</cp:lastPrinted>
  <dcterms:created xsi:type="dcterms:W3CDTF">2019-11-10T02:56:05Z</dcterms:created>
  <dcterms:modified xsi:type="dcterms:W3CDTF">2024-05-16T06:37:38Z</dcterms:modified>
</cp:coreProperties>
</file>