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Cordia New" pitchFamily="34" charset="-34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  <p:embeddedFont>
      <p:font typeface="TH SarabunPSK" pitchFamily="34" charset="-34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4711_AtNoon_Olive" pitchFamily="2" charset="0"/>
      <p:regular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1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mailto:Payakhan@saraban.mail.go.th" TargetMode="External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07" y="-2149950"/>
            <a:ext cx="7706083" cy="11099543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=""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-22253" y="9006517"/>
            <a:ext cx="7704560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=""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-43380" y="9794055"/>
            <a:ext cx="7746814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398115" y="2907285"/>
            <a:ext cx="61731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นายกเทศมนตรีตำบลพญาขันแถลงนโยบายต่อสภาฯ</a:t>
            </a:r>
            <a:endParaRPr lang="th-TH" sz="3200" b="1" cap="none" spc="0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=""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441706" y="3492059"/>
            <a:ext cx="6989352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20 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 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นายสมชาย หนูจุ้ย ประธานสภาเทศบาลตำบลพญาขัน  เปิดการประชุมสภาเทศบาลตำบลพญาขัน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สมัย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สามัญ สมัยที่สอง ครั้งที่ 1 /2567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โดยนาย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ภัทรภณ ฟองทอง นายกเทศมนตรีตำบลพญาขัน แถลงนโยบายต่อสภาเทศบาลตำบลพญาขัน ก่อนเข้ารับตำแหน่ง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ห้องประชุมเทศบาลตำบลพญาขัน</a:t>
            </a:r>
          </a:p>
          <a:p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โดยคณะผู้บริหารเทศบาลตำบลพญาขันได้กำหนดนโยบายในการพัฒนาตำบลพญาขัน ตามวิสัยทัศน์และเป้าหมายที่กำหนด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=""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428983" y="3493054"/>
            <a:ext cx="7002075" cy="1477328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31" y="9295160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=""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=""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=""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=""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=""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24419" y="2252057"/>
            <a:ext cx="1566035" cy="344786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2078" y="9955930"/>
            <a:ext cx="7701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 ตำบลพญา</a:t>
            </a:r>
            <a:r>
              <a:rPr lang="th-TH" sz="20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ขัน </a:t>
            </a:r>
            <a:r>
              <a:rPr lang="th-TH" sz="20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th-TH" sz="20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 </a:t>
            </a:r>
            <a:r>
              <a:rPr lang="th-TH" sz="20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39441" y="9264382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อาจเป็นรูปภาพของ 2 คน และ ข้อควา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" y="5148492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อาจเป็นรูปภาพของ 5 คน และ แท่นบรรยาย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" y="7149593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อาจเป็นรูปภาพของ 2 คน, แท่นบรรยาย และ ข้อความ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78" y="7149593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อาจเป็นรูปภาพของ 3 คน, แท่นบรรยาย และ ข้อความ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78" y="5148492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อาจเป็นรูปภาพของ 9 คน, ตาราง และ แท่นบรรยาย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98" y="7149593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อาจเป็นรูปภาพของ 7 คน, แท่นบรรยาย และ ข้อความ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85" y="5148492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98" y="564802"/>
            <a:ext cx="14636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</TotalTime>
  <Words>144</Words>
  <Application>Microsoft Office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Times New Roman</vt:lpstr>
      <vt:lpstr>Wingdings</vt:lpstr>
      <vt:lpstr>Cordia New</vt:lpstr>
      <vt:lpstr>Calibri Light</vt:lpstr>
      <vt:lpstr>TH SarabunPSK</vt:lpstr>
      <vt:lpstr>Calibri</vt:lpstr>
      <vt:lpstr>4711_AtNoon_Olive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213</cp:revision>
  <cp:lastPrinted>2024-04-05T04:19:49Z</cp:lastPrinted>
  <dcterms:created xsi:type="dcterms:W3CDTF">2019-11-10T02:56:05Z</dcterms:created>
  <dcterms:modified xsi:type="dcterms:W3CDTF">2024-04-17T07:33:53Z</dcterms:modified>
</cp:coreProperties>
</file>